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62" r:id="rId3"/>
    <p:sldId id="257" r:id="rId4"/>
    <p:sldId id="258" r:id="rId5"/>
    <p:sldId id="259" r:id="rId6"/>
    <p:sldId id="260" r:id="rId7"/>
    <p:sldId id="261" r:id="rId8"/>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7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B192B5-7C17-43E7-86C7-39F7ED2B2FA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90BAAAD-32FA-45D3-B46E-A5C720D13C7D}">
      <dgm:prSet phldrT="[Text]" custT="1"/>
      <dgm:spPr/>
      <dgm:t>
        <a:bodyPr/>
        <a:lstStyle/>
        <a:p>
          <a:r>
            <a:rPr lang="en-US" sz="2000" b="1" dirty="0" smtClean="0"/>
            <a:t>Self Assessment </a:t>
          </a:r>
          <a:endParaRPr lang="en-US" sz="2000" b="1" dirty="0"/>
        </a:p>
      </dgm:t>
    </dgm:pt>
    <dgm:pt modelId="{2D71EEDE-6A68-406C-BB07-EA32C1B41861}" type="parTrans" cxnId="{3A6A00C7-0F49-41AF-BA85-1CF62B89193A}">
      <dgm:prSet/>
      <dgm:spPr/>
      <dgm:t>
        <a:bodyPr/>
        <a:lstStyle/>
        <a:p>
          <a:endParaRPr lang="en-US"/>
        </a:p>
      </dgm:t>
    </dgm:pt>
    <dgm:pt modelId="{62D78836-2596-4F18-B89C-8920624ABB7F}" type="sibTrans" cxnId="{3A6A00C7-0F49-41AF-BA85-1CF62B89193A}">
      <dgm:prSet/>
      <dgm:spPr/>
      <dgm:t>
        <a:bodyPr/>
        <a:lstStyle/>
        <a:p>
          <a:endParaRPr lang="en-US"/>
        </a:p>
      </dgm:t>
    </dgm:pt>
    <dgm:pt modelId="{87606D1F-CC4F-4F10-87FC-5101A3D4C1EA}">
      <dgm:prSet phldrT="[Text]" custT="1"/>
      <dgm:spPr/>
      <dgm:t>
        <a:bodyPr/>
        <a:lstStyle/>
        <a:p>
          <a:r>
            <a:rPr lang="en-US" sz="1400" dirty="0" smtClean="0"/>
            <a:t>By 10/31, educator submits Self-Assessment  </a:t>
          </a:r>
          <a:endParaRPr lang="en-US" sz="1400" dirty="0"/>
        </a:p>
      </dgm:t>
    </dgm:pt>
    <dgm:pt modelId="{C9674260-4E42-4FFF-B4BF-30E3B086F9BD}" type="parTrans" cxnId="{1738D4AA-4B23-47B4-AFFC-F503BB12778E}">
      <dgm:prSet/>
      <dgm:spPr/>
      <dgm:t>
        <a:bodyPr/>
        <a:lstStyle/>
        <a:p>
          <a:endParaRPr lang="en-US"/>
        </a:p>
      </dgm:t>
    </dgm:pt>
    <dgm:pt modelId="{0849C1CB-A068-4AAE-98CD-B3AAFD5CEE87}" type="sibTrans" cxnId="{1738D4AA-4B23-47B4-AFFC-F503BB12778E}">
      <dgm:prSet/>
      <dgm:spPr/>
      <dgm:t>
        <a:bodyPr/>
        <a:lstStyle/>
        <a:p>
          <a:endParaRPr lang="en-US"/>
        </a:p>
      </dgm:t>
    </dgm:pt>
    <dgm:pt modelId="{96283E03-2E7A-4693-8FDB-D47FB902910A}">
      <dgm:prSet phldrT="[Text]" custT="1"/>
      <dgm:spPr/>
      <dgm:t>
        <a:bodyPr/>
        <a:lstStyle/>
        <a:p>
          <a:pPr algn="ctr"/>
          <a:r>
            <a:rPr lang="en-US" sz="2000" b="1" dirty="0" smtClean="0"/>
            <a:t>Goals</a:t>
          </a:r>
          <a:r>
            <a:rPr lang="en-US" sz="2800" dirty="0" smtClean="0"/>
            <a:t> </a:t>
          </a:r>
          <a:endParaRPr lang="en-US" sz="2800" dirty="0"/>
        </a:p>
      </dgm:t>
    </dgm:pt>
    <dgm:pt modelId="{E21CAA5B-2CC1-4C3B-B1F3-B9F1E621FEC5}" type="parTrans" cxnId="{93418887-9A8C-443B-A5F4-F11A3AA56248}">
      <dgm:prSet/>
      <dgm:spPr/>
      <dgm:t>
        <a:bodyPr/>
        <a:lstStyle/>
        <a:p>
          <a:endParaRPr lang="en-US"/>
        </a:p>
      </dgm:t>
    </dgm:pt>
    <dgm:pt modelId="{3A5A4801-E32E-4D24-9D7F-F52407EB861B}" type="sibTrans" cxnId="{93418887-9A8C-443B-A5F4-F11A3AA56248}">
      <dgm:prSet/>
      <dgm:spPr/>
      <dgm:t>
        <a:bodyPr/>
        <a:lstStyle/>
        <a:p>
          <a:endParaRPr lang="en-US"/>
        </a:p>
      </dgm:t>
    </dgm:pt>
    <dgm:pt modelId="{D5CB0872-BE62-4EC4-A751-250E7C04BA85}">
      <dgm:prSet phldrT="[Text]" custT="1"/>
      <dgm:spPr/>
      <dgm:t>
        <a:bodyPr/>
        <a:lstStyle/>
        <a:p>
          <a:r>
            <a:rPr lang="en-US" sz="1400" dirty="0" smtClean="0"/>
            <a:t>By 10/31, educator proposes a student learning and a professional practice goal in TeachPoint </a:t>
          </a:r>
          <a:endParaRPr lang="en-US" sz="1400" dirty="0"/>
        </a:p>
      </dgm:t>
    </dgm:pt>
    <dgm:pt modelId="{D650D704-6881-4A9E-A58D-602497F36DEF}" type="parTrans" cxnId="{6394FD25-CEE0-4022-8029-4497ACEC7DD3}">
      <dgm:prSet/>
      <dgm:spPr/>
      <dgm:t>
        <a:bodyPr/>
        <a:lstStyle/>
        <a:p>
          <a:endParaRPr lang="en-US"/>
        </a:p>
      </dgm:t>
    </dgm:pt>
    <dgm:pt modelId="{8BFF3D12-91AD-4347-BE92-34CEBD1555FE}" type="sibTrans" cxnId="{6394FD25-CEE0-4022-8029-4497ACEC7DD3}">
      <dgm:prSet/>
      <dgm:spPr/>
      <dgm:t>
        <a:bodyPr/>
        <a:lstStyle/>
        <a:p>
          <a:endParaRPr lang="en-US"/>
        </a:p>
      </dgm:t>
    </dgm:pt>
    <dgm:pt modelId="{9EE87390-78A4-4373-B7B2-3E4845457FEB}">
      <dgm:prSet phldrT="[Text]" custT="1"/>
      <dgm:spPr/>
      <dgm:t>
        <a:bodyPr/>
        <a:lstStyle/>
        <a:p>
          <a:r>
            <a:rPr lang="en-US" sz="2000" b="1" dirty="0" smtClean="0"/>
            <a:t>Plan Implementation</a:t>
          </a:r>
          <a:endParaRPr lang="en-US" sz="2000" b="1" dirty="0"/>
        </a:p>
      </dgm:t>
    </dgm:pt>
    <dgm:pt modelId="{D349A6C6-D0E6-4A3C-9696-5F01B60C948A}" type="parTrans" cxnId="{066FA3D6-D35A-4113-9048-D380D29E15FC}">
      <dgm:prSet/>
      <dgm:spPr/>
      <dgm:t>
        <a:bodyPr/>
        <a:lstStyle/>
        <a:p>
          <a:endParaRPr lang="en-US"/>
        </a:p>
      </dgm:t>
    </dgm:pt>
    <dgm:pt modelId="{9CCCF245-B434-4565-ABD1-3C8BE462F4DA}" type="sibTrans" cxnId="{066FA3D6-D35A-4113-9048-D380D29E15FC}">
      <dgm:prSet/>
      <dgm:spPr/>
      <dgm:t>
        <a:bodyPr/>
        <a:lstStyle/>
        <a:p>
          <a:endParaRPr lang="en-US"/>
        </a:p>
      </dgm:t>
    </dgm:pt>
    <dgm:pt modelId="{C5746EB2-B3F3-47FC-AFBA-5D95144CF270}">
      <dgm:prSet phldrT="[Text]" custT="1"/>
      <dgm:spPr/>
      <dgm:t>
        <a:bodyPr/>
        <a:lstStyle/>
        <a:p>
          <a:r>
            <a:rPr lang="en-US" sz="1400" dirty="0" smtClean="0"/>
            <a:t>Educator and evaluator collect evidence through artifacts and observations </a:t>
          </a:r>
          <a:endParaRPr lang="en-US" sz="1400" dirty="0"/>
        </a:p>
      </dgm:t>
    </dgm:pt>
    <dgm:pt modelId="{2CFB5A49-D4EB-4E5B-8471-C20EEDDB2831}" type="parTrans" cxnId="{9A1340DD-F30B-458B-8CBB-0F33503B2064}">
      <dgm:prSet/>
      <dgm:spPr/>
      <dgm:t>
        <a:bodyPr/>
        <a:lstStyle/>
        <a:p>
          <a:endParaRPr lang="en-US"/>
        </a:p>
      </dgm:t>
    </dgm:pt>
    <dgm:pt modelId="{E7609480-ACA6-4106-8E49-1D832E0160FD}" type="sibTrans" cxnId="{9A1340DD-F30B-458B-8CBB-0F33503B2064}">
      <dgm:prSet/>
      <dgm:spPr/>
      <dgm:t>
        <a:bodyPr/>
        <a:lstStyle/>
        <a:p>
          <a:endParaRPr lang="en-US"/>
        </a:p>
      </dgm:t>
    </dgm:pt>
    <dgm:pt modelId="{77D6988E-6FBF-468C-9636-C0B6CE41C1F4}">
      <dgm:prSet phldrT="[Text]" custT="1"/>
      <dgm:spPr/>
      <dgm:t>
        <a:bodyPr/>
        <a:lstStyle/>
        <a:p>
          <a:r>
            <a:rPr lang="en-US" sz="1400" dirty="0" smtClean="0"/>
            <a:t>Observation Requirements: At least 2 unannounced (educator may request an announced observation)</a:t>
          </a:r>
          <a:endParaRPr lang="en-US" sz="1400" dirty="0"/>
        </a:p>
      </dgm:t>
    </dgm:pt>
    <dgm:pt modelId="{5D9E9E64-C631-401C-B24B-1302816425BC}" type="parTrans" cxnId="{3F27C503-A14B-4B58-810B-8DD70E4FCC41}">
      <dgm:prSet/>
      <dgm:spPr/>
      <dgm:t>
        <a:bodyPr/>
        <a:lstStyle/>
        <a:p>
          <a:endParaRPr lang="en-US"/>
        </a:p>
      </dgm:t>
    </dgm:pt>
    <dgm:pt modelId="{466E74B9-7F00-487B-8B78-0DA5F60E00E1}" type="sibTrans" cxnId="{3F27C503-A14B-4B58-810B-8DD70E4FCC41}">
      <dgm:prSet/>
      <dgm:spPr/>
      <dgm:t>
        <a:bodyPr/>
        <a:lstStyle/>
        <a:p>
          <a:endParaRPr lang="en-US"/>
        </a:p>
      </dgm:t>
    </dgm:pt>
    <dgm:pt modelId="{435864AE-68FB-40B7-805C-D2BA05C2F89A}">
      <dgm:prSet custT="1"/>
      <dgm:spPr/>
      <dgm:t>
        <a:bodyPr/>
        <a:lstStyle/>
        <a:p>
          <a:r>
            <a:rPr lang="en-US" sz="2000" b="1" dirty="0" smtClean="0"/>
            <a:t>Formative Evaluation</a:t>
          </a:r>
          <a:endParaRPr lang="en-US" sz="2000" b="1" dirty="0"/>
        </a:p>
      </dgm:t>
    </dgm:pt>
    <dgm:pt modelId="{4DE225AD-AA0B-4039-BFEC-6428E2C70A68}" type="parTrans" cxnId="{A9595A37-188F-4C34-A791-EDBD958D10E9}">
      <dgm:prSet/>
      <dgm:spPr/>
      <dgm:t>
        <a:bodyPr/>
        <a:lstStyle/>
        <a:p>
          <a:endParaRPr lang="en-US"/>
        </a:p>
      </dgm:t>
    </dgm:pt>
    <dgm:pt modelId="{2DE50D3F-0446-488E-9435-6EC12082FED0}" type="sibTrans" cxnId="{A9595A37-188F-4C34-A791-EDBD958D10E9}">
      <dgm:prSet/>
      <dgm:spPr/>
      <dgm:t>
        <a:bodyPr/>
        <a:lstStyle/>
        <a:p>
          <a:endParaRPr lang="en-US"/>
        </a:p>
      </dgm:t>
    </dgm:pt>
    <dgm:pt modelId="{690A8582-1BAF-4F15-94B7-606FF64054E3}">
      <dgm:prSet custT="1"/>
      <dgm:spPr/>
      <dgm:t>
        <a:bodyPr/>
        <a:lstStyle/>
        <a:p>
          <a:r>
            <a:rPr lang="en-US" sz="2000" dirty="0" smtClean="0"/>
            <a:t>Summative Evaluation</a:t>
          </a:r>
          <a:endParaRPr lang="en-US" sz="2000" dirty="0"/>
        </a:p>
      </dgm:t>
    </dgm:pt>
    <dgm:pt modelId="{BDCB1FE6-30E7-4775-813A-52329593F5DA}" type="parTrans" cxnId="{E86EDC7F-43A6-4FBD-9ECE-63F78EE495D9}">
      <dgm:prSet/>
      <dgm:spPr/>
      <dgm:t>
        <a:bodyPr/>
        <a:lstStyle/>
        <a:p>
          <a:endParaRPr lang="en-US"/>
        </a:p>
      </dgm:t>
    </dgm:pt>
    <dgm:pt modelId="{303DF411-3910-4F5B-99A5-59F4C44697B7}" type="sibTrans" cxnId="{E86EDC7F-43A6-4FBD-9ECE-63F78EE495D9}">
      <dgm:prSet/>
      <dgm:spPr/>
      <dgm:t>
        <a:bodyPr/>
        <a:lstStyle/>
        <a:p>
          <a:endParaRPr lang="en-US"/>
        </a:p>
      </dgm:t>
    </dgm:pt>
    <dgm:pt modelId="{BA19D21F-6223-415E-AC57-4ECDD37C8003}" type="pres">
      <dgm:prSet presAssocID="{47B192B5-7C17-43E7-86C7-39F7ED2B2FA4}" presName="Name0" presStyleCnt="0">
        <dgm:presLayoutVars>
          <dgm:dir/>
          <dgm:animLvl val="lvl"/>
          <dgm:resizeHandles val="exact"/>
        </dgm:presLayoutVars>
      </dgm:prSet>
      <dgm:spPr/>
      <dgm:t>
        <a:bodyPr/>
        <a:lstStyle/>
        <a:p>
          <a:endParaRPr lang="en-US"/>
        </a:p>
      </dgm:t>
    </dgm:pt>
    <dgm:pt modelId="{E1EC4884-DEEB-4F38-948D-D6D31F8AB5DE}" type="pres">
      <dgm:prSet presAssocID="{290BAAAD-32FA-45D3-B46E-A5C720D13C7D}" presName="linNode" presStyleCnt="0"/>
      <dgm:spPr/>
    </dgm:pt>
    <dgm:pt modelId="{6502FADC-2813-4A9F-9F03-6D7A0CD2B782}" type="pres">
      <dgm:prSet presAssocID="{290BAAAD-32FA-45D3-B46E-A5C720D13C7D}" presName="parentText" presStyleLbl="node1" presStyleIdx="0" presStyleCnt="5" custScaleX="74280" custScaleY="16801" custLinFactNeighborY="-41">
        <dgm:presLayoutVars>
          <dgm:chMax val="1"/>
          <dgm:bulletEnabled val="1"/>
        </dgm:presLayoutVars>
      </dgm:prSet>
      <dgm:spPr/>
      <dgm:t>
        <a:bodyPr/>
        <a:lstStyle/>
        <a:p>
          <a:endParaRPr lang="en-US"/>
        </a:p>
      </dgm:t>
    </dgm:pt>
    <dgm:pt modelId="{6ECE3D0D-14DD-40DE-B282-BA7A36047CDB}" type="pres">
      <dgm:prSet presAssocID="{290BAAAD-32FA-45D3-B46E-A5C720D13C7D}" presName="descendantText" presStyleLbl="alignAccFollowNode1" presStyleIdx="0" presStyleCnt="3" custScaleX="76504" custScaleY="21397" custLinFactNeighborX="309" custLinFactNeighborY="371">
        <dgm:presLayoutVars>
          <dgm:bulletEnabled val="1"/>
        </dgm:presLayoutVars>
      </dgm:prSet>
      <dgm:spPr/>
      <dgm:t>
        <a:bodyPr/>
        <a:lstStyle/>
        <a:p>
          <a:endParaRPr lang="en-US"/>
        </a:p>
      </dgm:t>
    </dgm:pt>
    <dgm:pt modelId="{AEDCC488-9B82-4D77-A997-27691E133B69}" type="pres">
      <dgm:prSet presAssocID="{62D78836-2596-4F18-B89C-8920624ABB7F}" presName="sp" presStyleCnt="0"/>
      <dgm:spPr/>
    </dgm:pt>
    <dgm:pt modelId="{AA617713-65BF-4026-ABBA-092D4C38869A}" type="pres">
      <dgm:prSet presAssocID="{96283E03-2E7A-4693-8FDB-D47FB902910A}" presName="linNode" presStyleCnt="0"/>
      <dgm:spPr/>
    </dgm:pt>
    <dgm:pt modelId="{E08F0FE5-DF2B-419B-BE44-526C99245B25}" type="pres">
      <dgm:prSet presAssocID="{96283E03-2E7A-4693-8FDB-D47FB902910A}" presName="parentText" presStyleLbl="node1" presStyleIdx="1" presStyleCnt="5" custScaleX="53091" custScaleY="14876" custLinFactNeighborX="-1073" custLinFactNeighborY="-4140">
        <dgm:presLayoutVars>
          <dgm:chMax val="1"/>
          <dgm:bulletEnabled val="1"/>
        </dgm:presLayoutVars>
      </dgm:prSet>
      <dgm:spPr/>
      <dgm:t>
        <a:bodyPr/>
        <a:lstStyle/>
        <a:p>
          <a:endParaRPr lang="en-US"/>
        </a:p>
      </dgm:t>
    </dgm:pt>
    <dgm:pt modelId="{A69259FB-D1CB-4D92-B23B-756AF0AECE2D}" type="pres">
      <dgm:prSet presAssocID="{96283E03-2E7A-4693-8FDB-D47FB902910A}" presName="descendantText" presStyleLbl="alignAccFollowNode1" presStyleIdx="1" presStyleCnt="3" custScaleX="81127" custScaleY="14408" custLinFactNeighborX="3448" custLinFactNeighborY="-5279">
        <dgm:presLayoutVars>
          <dgm:bulletEnabled val="1"/>
        </dgm:presLayoutVars>
      </dgm:prSet>
      <dgm:spPr/>
      <dgm:t>
        <a:bodyPr/>
        <a:lstStyle/>
        <a:p>
          <a:endParaRPr lang="en-US"/>
        </a:p>
      </dgm:t>
    </dgm:pt>
    <dgm:pt modelId="{A30FA4F8-D775-4552-AA67-C4176AA4B258}" type="pres">
      <dgm:prSet presAssocID="{3A5A4801-E32E-4D24-9D7F-F52407EB861B}" presName="sp" presStyleCnt="0"/>
      <dgm:spPr/>
    </dgm:pt>
    <dgm:pt modelId="{16F46AD0-6F28-4231-9EDF-B8FEF2EC91F5}" type="pres">
      <dgm:prSet presAssocID="{9EE87390-78A4-4373-B7B2-3E4845457FEB}" presName="linNode" presStyleCnt="0"/>
      <dgm:spPr/>
    </dgm:pt>
    <dgm:pt modelId="{C720D71D-CA0B-4EC9-9E67-037504F3E32D}" type="pres">
      <dgm:prSet presAssocID="{9EE87390-78A4-4373-B7B2-3E4845457FEB}" presName="parentText" presStyleLbl="node1" presStyleIdx="2" presStyleCnt="5" custScaleY="21809" custLinFactNeighborX="0" custLinFactNeighborY="-8324">
        <dgm:presLayoutVars>
          <dgm:chMax val="1"/>
          <dgm:bulletEnabled val="1"/>
        </dgm:presLayoutVars>
      </dgm:prSet>
      <dgm:spPr/>
      <dgm:t>
        <a:bodyPr/>
        <a:lstStyle/>
        <a:p>
          <a:endParaRPr lang="en-US"/>
        </a:p>
      </dgm:t>
    </dgm:pt>
    <dgm:pt modelId="{1226E5FA-7CD2-4596-A03C-C231BB33500E}" type="pres">
      <dgm:prSet presAssocID="{9EE87390-78A4-4373-B7B2-3E4845457FEB}" presName="descendantText" presStyleLbl="alignAccFollowNode1" presStyleIdx="2" presStyleCnt="3" custScaleY="25384" custLinFactNeighborX="2004" custLinFactNeighborY="-11712">
        <dgm:presLayoutVars>
          <dgm:bulletEnabled val="1"/>
        </dgm:presLayoutVars>
      </dgm:prSet>
      <dgm:spPr/>
      <dgm:t>
        <a:bodyPr/>
        <a:lstStyle/>
        <a:p>
          <a:endParaRPr lang="en-US"/>
        </a:p>
      </dgm:t>
    </dgm:pt>
    <dgm:pt modelId="{5869D5AF-1A62-45F2-B064-AD9F09EDEFC7}" type="pres">
      <dgm:prSet presAssocID="{9CCCF245-B434-4565-ABD1-3C8BE462F4DA}" presName="sp" presStyleCnt="0"/>
      <dgm:spPr/>
    </dgm:pt>
    <dgm:pt modelId="{064C11AD-BCF0-49DF-980E-514AD21E0C9A}" type="pres">
      <dgm:prSet presAssocID="{435864AE-68FB-40B7-805C-D2BA05C2F89A}" presName="linNode" presStyleCnt="0"/>
      <dgm:spPr/>
    </dgm:pt>
    <dgm:pt modelId="{22B2126A-2D20-4A16-A39D-FBE59A2EFCD5}" type="pres">
      <dgm:prSet presAssocID="{435864AE-68FB-40B7-805C-D2BA05C2F89A}" presName="parentText" presStyleLbl="node1" presStyleIdx="3" presStyleCnt="5" custScaleX="96692" custScaleY="30877" custLinFactNeighborX="-1516" custLinFactNeighborY="-10420">
        <dgm:presLayoutVars>
          <dgm:chMax val="1"/>
          <dgm:bulletEnabled val="1"/>
        </dgm:presLayoutVars>
      </dgm:prSet>
      <dgm:spPr/>
      <dgm:t>
        <a:bodyPr/>
        <a:lstStyle/>
        <a:p>
          <a:endParaRPr lang="en-US"/>
        </a:p>
      </dgm:t>
    </dgm:pt>
    <dgm:pt modelId="{FD06F0B0-89B1-47EA-920F-B86CEE2DA6E3}" type="pres">
      <dgm:prSet presAssocID="{2DE50D3F-0446-488E-9435-6EC12082FED0}" presName="sp" presStyleCnt="0"/>
      <dgm:spPr/>
    </dgm:pt>
    <dgm:pt modelId="{1388D25A-67D5-4B22-BE9D-62A0BC84A1C6}" type="pres">
      <dgm:prSet presAssocID="{690A8582-1BAF-4F15-94B7-606FF64054E3}" presName="linNode" presStyleCnt="0"/>
      <dgm:spPr/>
    </dgm:pt>
    <dgm:pt modelId="{B605855A-C1B0-4F45-8408-5DDD866EE533}" type="pres">
      <dgm:prSet presAssocID="{690A8582-1BAF-4F15-94B7-606FF64054E3}" presName="parentText" presStyleLbl="node1" presStyleIdx="4" presStyleCnt="5" custScaleX="96692" custScaleY="27039" custLinFactNeighborX="0" custLinFactNeighborY="-5568">
        <dgm:presLayoutVars>
          <dgm:chMax val="1"/>
          <dgm:bulletEnabled val="1"/>
        </dgm:presLayoutVars>
      </dgm:prSet>
      <dgm:spPr/>
      <dgm:t>
        <a:bodyPr/>
        <a:lstStyle/>
        <a:p>
          <a:endParaRPr lang="en-US"/>
        </a:p>
      </dgm:t>
    </dgm:pt>
  </dgm:ptLst>
  <dgm:cxnLst>
    <dgm:cxn modelId="{1738D4AA-4B23-47B4-AFFC-F503BB12778E}" srcId="{290BAAAD-32FA-45D3-B46E-A5C720D13C7D}" destId="{87606D1F-CC4F-4F10-87FC-5101A3D4C1EA}" srcOrd="0" destOrd="0" parTransId="{C9674260-4E42-4FFF-B4BF-30E3B086F9BD}" sibTransId="{0849C1CB-A068-4AAE-98CD-B3AAFD5CEE87}"/>
    <dgm:cxn modelId="{791D2CFE-81A6-466B-A082-A709BF909BE9}" type="presOf" srcId="{690A8582-1BAF-4F15-94B7-606FF64054E3}" destId="{B605855A-C1B0-4F45-8408-5DDD866EE533}" srcOrd="0" destOrd="0" presId="urn:microsoft.com/office/officeart/2005/8/layout/vList5"/>
    <dgm:cxn modelId="{9A1340DD-F30B-458B-8CBB-0F33503B2064}" srcId="{9EE87390-78A4-4373-B7B2-3E4845457FEB}" destId="{C5746EB2-B3F3-47FC-AFBA-5D95144CF270}" srcOrd="0" destOrd="0" parTransId="{2CFB5A49-D4EB-4E5B-8471-C20EEDDB2831}" sibTransId="{E7609480-ACA6-4106-8E49-1D832E0160FD}"/>
    <dgm:cxn modelId="{D588F141-B2A8-4D05-9404-BFF718DDE355}" type="presOf" srcId="{9EE87390-78A4-4373-B7B2-3E4845457FEB}" destId="{C720D71D-CA0B-4EC9-9E67-037504F3E32D}" srcOrd="0" destOrd="0" presId="urn:microsoft.com/office/officeart/2005/8/layout/vList5"/>
    <dgm:cxn modelId="{6DFB69E1-E39F-4846-BC48-AE6F19A0974B}" type="presOf" srcId="{77D6988E-6FBF-468C-9636-C0B6CE41C1F4}" destId="{1226E5FA-7CD2-4596-A03C-C231BB33500E}" srcOrd="0" destOrd="1" presId="urn:microsoft.com/office/officeart/2005/8/layout/vList5"/>
    <dgm:cxn modelId="{6394FD25-CEE0-4022-8029-4497ACEC7DD3}" srcId="{96283E03-2E7A-4693-8FDB-D47FB902910A}" destId="{D5CB0872-BE62-4EC4-A751-250E7C04BA85}" srcOrd="0" destOrd="0" parTransId="{D650D704-6881-4A9E-A58D-602497F36DEF}" sibTransId="{8BFF3D12-91AD-4347-BE92-34CEBD1555FE}"/>
    <dgm:cxn modelId="{586422DB-788F-4612-9ED2-EAE29A74058E}" type="presOf" srcId="{C5746EB2-B3F3-47FC-AFBA-5D95144CF270}" destId="{1226E5FA-7CD2-4596-A03C-C231BB33500E}" srcOrd="0" destOrd="0" presId="urn:microsoft.com/office/officeart/2005/8/layout/vList5"/>
    <dgm:cxn modelId="{93418887-9A8C-443B-A5F4-F11A3AA56248}" srcId="{47B192B5-7C17-43E7-86C7-39F7ED2B2FA4}" destId="{96283E03-2E7A-4693-8FDB-D47FB902910A}" srcOrd="1" destOrd="0" parTransId="{E21CAA5B-2CC1-4C3B-B1F3-B9F1E621FEC5}" sibTransId="{3A5A4801-E32E-4D24-9D7F-F52407EB861B}"/>
    <dgm:cxn modelId="{5A9591B4-2F78-4E40-AC3E-64462DF29357}" type="presOf" srcId="{D5CB0872-BE62-4EC4-A751-250E7C04BA85}" destId="{A69259FB-D1CB-4D92-B23B-756AF0AECE2D}" srcOrd="0" destOrd="0" presId="urn:microsoft.com/office/officeart/2005/8/layout/vList5"/>
    <dgm:cxn modelId="{066FA3D6-D35A-4113-9048-D380D29E15FC}" srcId="{47B192B5-7C17-43E7-86C7-39F7ED2B2FA4}" destId="{9EE87390-78A4-4373-B7B2-3E4845457FEB}" srcOrd="2" destOrd="0" parTransId="{D349A6C6-D0E6-4A3C-9696-5F01B60C948A}" sibTransId="{9CCCF245-B434-4565-ABD1-3C8BE462F4DA}"/>
    <dgm:cxn modelId="{043F0AD5-E7FB-480B-B594-0B3CB4AF4E72}" type="presOf" srcId="{290BAAAD-32FA-45D3-B46E-A5C720D13C7D}" destId="{6502FADC-2813-4A9F-9F03-6D7A0CD2B782}" srcOrd="0" destOrd="0" presId="urn:microsoft.com/office/officeart/2005/8/layout/vList5"/>
    <dgm:cxn modelId="{3A6A00C7-0F49-41AF-BA85-1CF62B89193A}" srcId="{47B192B5-7C17-43E7-86C7-39F7ED2B2FA4}" destId="{290BAAAD-32FA-45D3-B46E-A5C720D13C7D}" srcOrd="0" destOrd="0" parTransId="{2D71EEDE-6A68-406C-BB07-EA32C1B41861}" sibTransId="{62D78836-2596-4F18-B89C-8920624ABB7F}"/>
    <dgm:cxn modelId="{5D66841C-E5A4-4C80-9008-FD9A5789B516}" type="presOf" srcId="{87606D1F-CC4F-4F10-87FC-5101A3D4C1EA}" destId="{6ECE3D0D-14DD-40DE-B282-BA7A36047CDB}" srcOrd="0" destOrd="0" presId="urn:microsoft.com/office/officeart/2005/8/layout/vList5"/>
    <dgm:cxn modelId="{FF12AF9C-1CFB-4404-B188-0F3D27A1C641}" type="presOf" srcId="{47B192B5-7C17-43E7-86C7-39F7ED2B2FA4}" destId="{BA19D21F-6223-415E-AC57-4ECDD37C8003}" srcOrd="0" destOrd="0" presId="urn:microsoft.com/office/officeart/2005/8/layout/vList5"/>
    <dgm:cxn modelId="{E86EDC7F-43A6-4FBD-9ECE-63F78EE495D9}" srcId="{47B192B5-7C17-43E7-86C7-39F7ED2B2FA4}" destId="{690A8582-1BAF-4F15-94B7-606FF64054E3}" srcOrd="4" destOrd="0" parTransId="{BDCB1FE6-30E7-4775-813A-52329593F5DA}" sibTransId="{303DF411-3910-4F5B-99A5-59F4C44697B7}"/>
    <dgm:cxn modelId="{3F27C503-A14B-4B58-810B-8DD70E4FCC41}" srcId="{9EE87390-78A4-4373-B7B2-3E4845457FEB}" destId="{77D6988E-6FBF-468C-9636-C0B6CE41C1F4}" srcOrd="1" destOrd="0" parTransId="{5D9E9E64-C631-401C-B24B-1302816425BC}" sibTransId="{466E74B9-7F00-487B-8B78-0DA5F60E00E1}"/>
    <dgm:cxn modelId="{308D536D-25AF-42A9-B14C-DACD73D19412}" type="presOf" srcId="{435864AE-68FB-40B7-805C-D2BA05C2F89A}" destId="{22B2126A-2D20-4A16-A39D-FBE59A2EFCD5}" srcOrd="0" destOrd="0" presId="urn:microsoft.com/office/officeart/2005/8/layout/vList5"/>
    <dgm:cxn modelId="{718D1043-2E0E-4E0F-BE99-9E722B36E61E}" type="presOf" srcId="{96283E03-2E7A-4693-8FDB-D47FB902910A}" destId="{E08F0FE5-DF2B-419B-BE44-526C99245B25}" srcOrd="0" destOrd="0" presId="urn:microsoft.com/office/officeart/2005/8/layout/vList5"/>
    <dgm:cxn modelId="{A9595A37-188F-4C34-A791-EDBD958D10E9}" srcId="{47B192B5-7C17-43E7-86C7-39F7ED2B2FA4}" destId="{435864AE-68FB-40B7-805C-D2BA05C2F89A}" srcOrd="3" destOrd="0" parTransId="{4DE225AD-AA0B-4039-BFEC-6428E2C70A68}" sibTransId="{2DE50D3F-0446-488E-9435-6EC12082FED0}"/>
    <dgm:cxn modelId="{82E1E180-EE3C-495A-9FDD-57118E416D2A}" type="presParOf" srcId="{BA19D21F-6223-415E-AC57-4ECDD37C8003}" destId="{E1EC4884-DEEB-4F38-948D-D6D31F8AB5DE}" srcOrd="0" destOrd="0" presId="urn:microsoft.com/office/officeart/2005/8/layout/vList5"/>
    <dgm:cxn modelId="{6DBCE5F4-0B05-48C9-9D9D-ECF7FDEF4E58}" type="presParOf" srcId="{E1EC4884-DEEB-4F38-948D-D6D31F8AB5DE}" destId="{6502FADC-2813-4A9F-9F03-6D7A0CD2B782}" srcOrd="0" destOrd="0" presId="urn:microsoft.com/office/officeart/2005/8/layout/vList5"/>
    <dgm:cxn modelId="{7FC0470D-CB5A-4F14-A75C-3F33FCF2C860}" type="presParOf" srcId="{E1EC4884-DEEB-4F38-948D-D6D31F8AB5DE}" destId="{6ECE3D0D-14DD-40DE-B282-BA7A36047CDB}" srcOrd="1" destOrd="0" presId="urn:microsoft.com/office/officeart/2005/8/layout/vList5"/>
    <dgm:cxn modelId="{7206D9B1-79F3-4897-8F22-2CDDD786A060}" type="presParOf" srcId="{BA19D21F-6223-415E-AC57-4ECDD37C8003}" destId="{AEDCC488-9B82-4D77-A997-27691E133B69}" srcOrd="1" destOrd="0" presId="urn:microsoft.com/office/officeart/2005/8/layout/vList5"/>
    <dgm:cxn modelId="{E9A39A03-EEC4-46C1-9108-4E184FF9384C}" type="presParOf" srcId="{BA19D21F-6223-415E-AC57-4ECDD37C8003}" destId="{AA617713-65BF-4026-ABBA-092D4C38869A}" srcOrd="2" destOrd="0" presId="urn:microsoft.com/office/officeart/2005/8/layout/vList5"/>
    <dgm:cxn modelId="{5E3431B8-B108-4C22-844F-69E835016DAD}" type="presParOf" srcId="{AA617713-65BF-4026-ABBA-092D4C38869A}" destId="{E08F0FE5-DF2B-419B-BE44-526C99245B25}" srcOrd="0" destOrd="0" presId="urn:microsoft.com/office/officeart/2005/8/layout/vList5"/>
    <dgm:cxn modelId="{82DBBE98-69E4-41F3-BB9F-0A04CB8B4BCE}" type="presParOf" srcId="{AA617713-65BF-4026-ABBA-092D4C38869A}" destId="{A69259FB-D1CB-4D92-B23B-756AF0AECE2D}" srcOrd="1" destOrd="0" presId="urn:microsoft.com/office/officeart/2005/8/layout/vList5"/>
    <dgm:cxn modelId="{0403B9E1-0ED2-4361-9A81-63ECE7DCD2C5}" type="presParOf" srcId="{BA19D21F-6223-415E-AC57-4ECDD37C8003}" destId="{A30FA4F8-D775-4552-AA67-C4176AA4B258}" srcOrd="3" destOrd="0" presId="urn:microsoft.com/office/officeart/2005/8/layout/vList5"/>
    <dgm:cxn modelId="{C7F820B4-144D-4FDA-8EFF-FD186BA559FB}" type="presParOf" srcId="{BA19D21F-6223-415E-AC57-4ECDD37C8003}" destId="{16F46AD0-6F28-4231-9EDF-B8FEF2EC91F5}" srcOrd="4" destOrd="0" presId="urn:microsoft.com/office/officeart/2005/8/layout/vList5"/>
    <dgm:cxn modelId="{730B1347-A844-4EC4-B5C3-08D1FE901398}" type="presParOf" srcId="{16F46AD0-6F28-4231-9EDF-B8FEF2EC91F5}" destId="{C720D71D-CA0B-4EC9-9E67-037504F3E32D}" srcOrd="0" destOrd="0" presId="urn:microsoft.com/office/officeart/2005/8/layout/vList5"/>
    <dgm:cxn modelId="{80A50123-8512-4548-AA46-4A197A6029D8}" type="presParOf" srcId="{16F46AD0-6F28-4231-9EDF-B8FEF2EC91F5}" destId="{1226E5FA-7CD2-4596-A03C-C231BB33500E}" srcOrd="1" destOrd="0" presId="urn:microsoft.com/office/officeart/2005/8/layout/vList5"/>
    <dgm:cxn modelId="{7C3F395E-C622-4D7A-AD28-7E86BC83474F}" type="presParOf" srcId="{BA19D21F-6223-415E-AC57-4ECDD37C8003}" destId="{5869D5AF-1A62-45F2-B064-AD9F09EDEFC7}" srcOrd="5" destOrd="0" presId="urn:microsoft.com/office/officeart/2005/8/layout/vList5"/>
    <dgm:cxn modelId="{216F1BC5-BF18-47BF-8DF9-91933AB40D54}" type="presParOf" srcId="{BA19D21F-6223-415E-AC57-4ECDD37C8003}" destId="{064C11AD-BCF0-49DF-980E-514AD21E0C9A}" srcOrd="6" destOrd="0" presId="urn:microsoft.com/office/officeart/2005/8/layout/vList5"/>
    <dgm:cxn modelId="{1F7CE266-BF7D-4C22-A06F-D3328D51F195}" type="presParOf" srcId="{064C11AD-BCF0-49DF-980E-514AD21E0C9A}" destId="{22B2126A-2D20-4A16-A39D-FBE59A2EFCD5}" srcOrd="0" destOrd="0" presId="urn:microsoft.com/office/officeart/2005/8/layout/vList5"/>
    <dgm:cxn modelId="{BD4BEA82-6A90-4ADA-A1D0-BC7242540F30}" type="presParOf" srcId="{BA19D21F-6223-415E-AC57-4ECDD37C8003}" destId="{FD06F0B0-89B1-47EA-920F-B86CEE2DA6E3}" srcOrd="7" destOrd="0" presId="urn:microsoft.com/office/officeart/2005/8/layout/vList5"/>
    <dgm:cxn modelId="{77F25A1E-8AB8-46E4-A1D9-EABCF7581F70}" type="presParOf" srcId="{BA19D21F-6223-415E-AC57-4ECDD37C8003}" destId="{1388D25A-67D5-4B22-BE9D-62A0BC84A1C6}" srcOrd="8" destOrd="0" presId="urn:microsoft.com/office/officeart/2005/8/layout/vList5"/>
    <dgm:cxn modelId="{D35C4984-7417-485A-8135-6ACE92CFA837}" type="presParOf" srcId="{1388D25A-67D5-4B22-BE9D-62A0BC84A1C6}" destId="{B605855A-C1B0-4F45-8408-5DDD866EE53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8163F7-7884-4196-A4BB-7675C3E35BA0}"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99F6116E-B0D0-4D39-9046-99EFE9F240EE}">
      <dgm:prSet phldrT="[Text]" custT="1"/>
      <dgm:spPr/>
      <dgm:t>
        <a:bodyPr/>
        <a:lstStyle/>
        <a:p>
          <a:r>
            <a:rPr lang="en-US" sz="1200" b="1" dirty="0" smtClean="0"/>
            <a:t>Proficient or Exemplary </a:t>
          </a:r>
          <a:endParaRPr lang="en-US" sz="1200" b="1" dirty="0"/>
        </a:p>
      </dgm:t>
    </dgm:pt>
    <dgm:pt modelId="{66CBC489-F48D-4C54-A9B9-DE8E0114DD04}" type="parTrans" cxnId="{3313E894-69FA-4410-A5D3-1C8E064CFE4D}">
      <dgm:prSet/>
      <dgm:spPr/>
      <dgm:t>
        <a:bodyPr/>
        <a:lstStyle/>
        <a:p>
          <a:endParaRPr lang="en-US"/>
        </a:p>
      </dgm:t>
    </dgm:pt>
    <dgm:pt modelId="{717EB205-2B7F-4D46-9AEB-2F2AB9BCEF59}" type="sibTrans" cxnId="{3313E894-69FA-4410-A5D3-1C8E064CFE4D}">
      <dgm:prSet/>
      <dgm:spPr/>
      <dgm:t>
        <a:bodyPr/>
        <a:lstStyle/>
        <a:p>
          <a:endParaRPr lang="en-US" dirty="0"/>
        </a:p>
      </dgm:t>
    </dgm:pt>
    <dgm:pt modelId="{3479E559-1502-4588-B5B1-FBB9277F2142}">
      <dgm:prSet phldrT="[Text]" custT="1"/>
      <dgm:spPr/>
      <dgm:t>
        <a:bodyPr/>
        <a:lstStyle/>
        <a:p>
          <a:r>
            <a:rPr lang="en-US" sz="1200" dirty="0" smtClean="0"/>
            <a:t>Plan continues </a:t>
          </a:r>
          <a:endParaRPr lang="en-US" sz="1200" dirty="0"/>
        </a:p>
      </dgm:t>
    </dgm:pt>
    <dgm:pt modelId="{969980CB-19D1-44FE-9244-99B0C12E243E}" type="parTrans" cxnId="{EDD098B7-FAF0-4BD1-B31B-E3265D55FB4F}">
      <dgm:prSet/>
      <dgm:spPr/>
      <dgm:t>
        <a:bodyPr/>
        <a:lstStyle/>
        <a:p>
          <a:endParaRPr lang="en-US"/>
        </a:p>
      </dgm:t>
    </dgm:pt>
    <dgm:pt modelId="{3536DCB2-8573-4DB2-8309-DEDF324A3574}" type="sibTrans" cxnId="{EDD098B7-FAF0-4BD1-B31B-E3265D55FB4F}">
      <dgm:prSet/>
      <dgm:spPr/>
      <dgm:t>
        <a:bodyPr/>
        <a:lstStyle/>
        <a:p>
          <a:endParaRPr lang="en-US"/>
        </a:p>
      </dgm:t>
    </dgm:pt>
    <dgm:pt modelId="{27CD03BF-AF09-4A77-B919-59635F2DF573}">
      <dgm:prSet phldrT="[Text]" custT="1"/>
      <dgm:spPr/>
      <dgm:t>
        <a:bodyPr/>
        <a:lstStyle/>
        <a:p>
          <a:r>
            <a:rPr lang="en-US" sz="1200" b="1" dirty="0" smtClean="0"/>
            <a:t>Needs Improvement </a:t>
          </a:r>
          <a:endParaRPr lang="en-US" sz="1200" b="1" dirty="0"/>
        </a:p>
      </dgm:t>
    </dgm:pt>
    <dgm:pt modelId="{E8EB329A-A38D-4AFD-AFA1-1F45DD8D406C}" type="parTrans" cxnId="{D14F758B-8F30-4AC9-BF6B-7105A02DC6F8}">
      <dgm:prSet/>
      <dgm:spPr/>
      <dgm:t>
        <a:bodyPr/>
        <a:lstStyle/>
        <a:p>
          <a:endParaRPr lang="en-US"/>
        </a:p>
      </dgm:t>
    </dgm:pt>
    <dgm:pt modelId="{FE7B1F94-1F4B-412A-8CA1-36F72B309DF2}" type="sibTrans" cxnId="{D14F758B-8F30-4AC9-BF6B-7105A02DC6F8}">
      <dgm:prSet/>
      <dgm:spPr/>
      <dgm:t>
        <a:bodyPr/>
        <a:lstStyle/>
        <a:p>
          <a:endParaRPr lang="en-US" dirty="0"/>
        </a:p>
      </dgm:t>
    </dgm:pt>
    <dgm:pt modelId="{B16807FA-6619-4061-AC00-CC25FF8D3086}">
      <dgm:prSet phldrT="[Text]" custT="1"/>
      <dgm:spPr/>
      <dgm:t>
        <a:bodyPr/>
        <a:lstStyle/>
        <a:p>
          <a:r>
            <a:rPr lang="en-US" sz="1200" dirty="0" smtClean="0"/>
            <a:t>Move to a Directed Growth Plan </a:t>
          </a:r>
          <a:endParaRPr lang="en-US" sz="1200" dirty="0"/>
        </a:p>
      </dgm:t>
    </dgm:pt>
    <dgm:pt modelId="{C63018D4-30E6-4130-B065-3B73526B700B}" type="parTrans" cxnId="{6495BBBB-2BC7-40F3-8207-F1503C38B120}">
      <dgm:prSet/>
      <dgm:spPr/>
      <dgm:t>
        <a:bodyPr/>
        <a:lstStyle/>
        <a:p>
          <a:endParaRPr lang="en-US"/>
        </a:p>
      </dgm:t>
    </dgm:pt>
    <dgm:pt modelId="{4A7684C1-0CAA-4152-96AD-38998F5A8C65}" type="sibTrans" cxnId="{6495BBBB-2BC7-40F3-8207-F1503C38B120}">
      <dgm:prSet/>
      <dgm:spPr/>
      <dgm:t>
        <a:bodyPr/>
        <a:lstStyle/>
        <a:p>
          <a:endParaRPr lang="en-US"/>
        </a:p>
      </dgm:t>
    </dgm:pt>
    <dgm:pt modelId="{B4FF5BA8-D7CC-4453-95AD-07C9C38954DA}">
      <dgm:prSet phldrT="[Text]"/>
      <dgm:spPr/>
      <dgm:t>
        <a:bodyPr/>
        <a:lstStyle/>
        <a:p>
          <a:r>
            <a:rPr lang="en-US" dirty="0" smtClean="0"/>
            <a:t>Unsatisfactory </a:t>
          </a:r>
          <a:endParaRPr lang="en-US" dirty="0"/>
        </a:p>
      </dgm:t>
    </dgm:pt>
    <dgm:pt modelId="{D965C4BA-4A15-4DA5-A402-A2F60B282C9C}" type="parTrans" cxnId="{EE0F4C6E-52C6-491F-9735-584A96B739D7}">
      <dgm:prSet/>
      <dgm:spPr/>
      <dgm:t>
        <a:bodyPr/>
        <a:lstStyle/>
        <a:p>
          <a:endParaRPr lang="en-US"/>
        </a:p>
      </dgm:t>
    </dgm:pt>
    <dgm:pt modelId="{1886D34F-6382-4971-84DC-538CFA775E1F}" type="sibTrans" cxnId="{EE0F4C6E-52C6-491F-9735-584A96B739D7}">
      <dgm:prSet/>
      <dgm:spPr/>
      <dgm:t>
        <a:bodyPr/>
        <a:lstStyle/>
        <a:p>
          <a:endParaRPr lang="en-US"/>
        </a:p>
      </dgm:t>
    </dgm:pt>
    <dgm:pt modelId="{9ABDAC0D-48A2-4C28-92DB-C116ED2F3A6B}">
      <dgm:prSet phldrT="[Text]" custT="1"/>
      <dgm:spPr/>
      <dgm:t>
        <a:bodyPr/>
        <a:lstStyle/>
        <a:p>
          <a:r>
            <a:rPr lang="en-US" sz="1200" dirty="0" smtClean="0"/>
            <a:t>Move to an Improvement Plan </a:t>
          </a:r>
          <a:endParaRPr lang="en-US" sz="1200" dirty="0"/>
        </a:p>
      </dgm:t>
    </dgm:pt>
    <dgm:pt modelId="{8E370B1F-54C2-44CC-AF4B-3E0D57B0D7EF}" type="parTrans" cxnId="{55A063B1-3246-4761-BF03-2ED89035D445}">
      <dgm:prSet/>
      <dgm:spPr/>
      <dgm:t>
        <a:bodyPr/>
        <a:lstStyle/>
        <a:p>
          <a:endParaRPr lang="en-US"/>
        </a:p>
      </dgm:t>
    </dgm:pt>
    <dgm:pt modelId="{B2FC5814-655F-452B-91CF-1616DCBDF64B}" type="sibTrans" cxnId="{55A063B1-3246-4761-BF03-2ED89035D445}">
      <dgm:prSet/>
      <dgm:spPr/>
      <dgm:t>
        <a:bodyPr/>
        <a:lstStyle/>
        <a:p>
          <a:endParaRPr lang="en-US"/>
        </a:p>
      </dgm:t>
    </dgm:pt>
    <dgm:pt modelId="{4E8AD8CD-9465-4F8F-BB8E-93E4189D76FF}" type="pres">
      <dgm:prSet presAssocID="{C48163F7-7884-4196-A4BB-7675C3E35BA0}" presName="linearFlow" presStyleCnt="0">
        <dgm:presLayoutVars>
          <dgm:dir/>
          <dgm:animLvl val="lvl"/>
          <dgm:resizeHandles val="exact"/>
        </dgm:presLayoutVars>
      </dgm:prSet>
      <dgm:spPr/>
      <dgm:t>
        <a:bodyPr/>
        <a:lstStyle/>
        <a:p>
          <a:endParaRPr lang="en-US"/>
        </a:p>
      </dgm:t>
    </dgm:pt>
    <dgm:pt modelId="{CB62C116-51B2-4A5C-B2C7-B565D8C347C3}" type="pres">
      <dgm:prSet presAssocID="{99F6116E-B0D0-4D39-9046-99EFE9F240EE}" presName="composite" presStyleCnt="0"/>
      <dgm:spPr/>
    </dgm:pt>
    <dgm:pt modelId="{0298CB8B-BDC7-49E7-9BAA-A5E1A4895420}" type="pres">
      <dgm:prSet presAssocID="{99F6116E-B0D0-4D39-9046-99EFE9F240EE}" presName="parTx" presStyleLbl="node1" presStyleIdx="0" presStyleCnt="3">
        <dgm:presLayoutVars>
          <dgm:chMax val="0"/>
          <dgm:chPref val="0"/>
          <dgm:bulletEnabled val="1"/>
        </dgm:presLayoutVars>
      </dgm:prSet>
      <dgm:spPr/>
      <dgm:t>
        <a:bodyPr/>
        <a:lstStyle/>
        <a:p>
          <a:endParaRPr lang="en-US"/>
        </a:p>
      </dgm:t>
    </dgm:pt>
    <dgm:pt modelId="{804017AB-334F-4E98-A74F-62B99DC36057}" type="pres">
      <dgm:prSet presAssocID="{99F6116E-B0D0-4D39-9046-99EFE9F240EE}" presName="parSh" presStyleLbl="node1" presStyleIdx="0" presStyleCnt="3" custScaleX="93583" custScaleY="57540"/>
      <dgm:spPr/>
      <dgm:t>
        <a:bodyPr/>
        <a:lstStyle/>
        <a:p>
          <a:endParaRPr lang="en-US"/>
        </a:p>
      </dgm:t>
    </dgm:pt>
    <dgm:pt modelId="{1600E22F-4056-4C95-B6B0-44B5DED2A747}" type="pres">
      <dgm:prSet presAssocID="{99F6116E-B0D0-4D39-9046-99EFE9F240EE}" presName="desTx" presStyleLbl="fgAcc1" presStyleIdx="0" presStyleCnt="3" custScaleX="74112" custScaleY="37927" custLinFactNeighborX="-13719" custLinFactNeighborY="-18735">
        <dgm:presLayoutVars>
          <dgm:bulletEnabled val="1"/>
        </dgm:presLayoutVars>
      </dgm:prSet>
      <dgm:spPr/>
      <dgm:t>
        <a:bodyPr/>
        <a:lstStyle/>
        <a:p>
          <a:endParaRPr lang="en-US"/>
        </a:p>
      </dgm:t>
    </dgm:pt>
    <dgm:pt modelId="{16AEFD85-FF68-4BD8-863D-2E2FFCA11E6D}" type="pres">
      <dgm:prSet presAssocID="{717EB205-2B7F-4D46-9AEB-2F2AB9BCEF59}" presName="sibTrans" presStyleLbl="sibTrans2D1" presStyleIdx="0" presStyleCnt="2" custFlipVert="1" custFlipHor="0" custScaleX="152948" custScaleY="9895" custLinFactX="100000" custLinFactY="200000" custLinFactNeighborX="129411" custLinFactNeighborY="224956"/>
      <dgm:spPr/>
      <dgm:t>
        <a:bodyPr/>
        <a:lstStyle/>
        <a:p>
          <a:endParaRPr lang="en-US"/>
        </a:p>
      </dgm:t>
    </dgm:pt>
    <dgm:pt modelId="{56C53334-8108-4699-9D88-A14C04C806E4}" type="pres">
      <dgm:prSet presAssocID="{717EB205-2B7F-4D46-9AEB-2F2AB9BCEF59}" presName="connTx" presStyleLbl="sibTrans2D1" presStyleIdx="0" presStyleCnt="2"/>
      <dgm:spPr/>
      <dgm:t>
        <a:bodyPr/>
        <a:lstStyle/>
        <a:p>
          <a:endParaRPr lang="en-US"/>
        </a:p>
      </dgm:t>
    </dgm:pt>
    <dgm:pt modelId="{1BDE8D7F-141A-4C34-8957-FE16B94316D4}" type="pres">
      <dgm:prSet presAssocID="{27CD03BF-AF09-4A77-B919-59635F2DF573}" presName="composite" presStyleCnt="0"/>
      <dgm:spPr/>
    </dgm:pt>
    <dgm:pt modelId="{1BBA0FC1-4AF9-4819-8620-A1FE36F93864}" type="pres">
      <dgm:prSet presAssocID="{27CD03BF-AF09-4A77-B919-59635F2DF573}" presName="parTx" presStyleLbl="node1" presStyleIdx="0" presStyleCnt="3">
        <dgm:presLayoutVars>
          <dgm:chMax val="0"/>
          <dgm:chPref val="0"/>
          <dgm:bulletEnabled val="1"/>
        </dgm:presLayoutVars>
      </dgm:prSet>
      <dgm:spPr/>
      <dgm:t>
        <a:bodyPr/>
        <a:lstStyle/>
        <a:p>
          <a:endParaRPr lang="en-US"/>
        </a:p>
      </dgm:t>
    </dgm:pt>
    <dgm:pt modelId="{74F6F6DD-991C-4DED-81A9-0C6F9A54B98D}" type="pres">
      <dgm:prSet presAssocID="{27CD03BF-AF09-4A77-B919-59635F2DF573}" presName="parSh" presStyleLbl="node1" presStyleIdx="1" presStyleCnt="3" custScaleY="56448" custLinFactNeighborX="-41869" custLinFactNeighborY="2787"/>
      <dgm:spPr/>
      <dgm:t>
        <a:bodyPr/>
        <a:lstStyle/>
        <a:p>
          <a:endParaRPr lang="en-US"/>
        </a:p>
      </dgm:t>
    </dgm:pt>
    <dgm:pt modelId="{4CC1E607-C2E9-4FDF-A9E9-BAEBB603D56A}" type="pres">
      <dgm:prSet presAssocID="{27CD03BF-AF09-4A77-B919-59635F2DF573}" presName="desTx" presStyleLbl="fgAcc1" presStyleIdx="1" presStyleCnt="3" custScaleX="92870" custScaleY="42828" custLinFactNeighborX="-57704" custLinFactNeighborY="-18294">
        <dgm:presLayoutVars>
          <dgm:bulletEnabled val="1"/>
        </dgm:presLayoutVars>
      </dgm:prSet>
      <dgm:spPr/>
      <dgm:t>
        <a:bodyPr/>
        <a:lstStyle/>
        <a:p>
          <a:endParaRPr lang="en-US"/>
        </a:p>
      </dgm:t>
    </dgm:pt>
    <dgm:pt modelId="{98795636-DB0C-40AB-BCEC-4119A17B77E6}" type="pres">
      <dgm:prSet presAssocID="{FE7B1F94-1F4B-412A-8CA1-36F72B309DF2}" presName="sibTrans" presStyleLbl="sibTrans2D1" presStyleIdx="1" presStyleCnt="2" custFlipVert="0" custFlipHor="0" custScaleX="646076" custScaleY="9895" custLinFactY="200000" custLinFactNeighborX="22218" custLinFactNeighborY="268902"/>
      <dgm:spPr/>
      <dgm:t>
        <a:bodyPr/>
        <a:lstStyle/>
        <a:p>
          <a:endParaRPr lang="en-US"/>
        </a:p>
      </dgm:t>
    </dgm:pt>
    <dgm:pt modelId="{233C30FB-B315-4025-8C00-319D713917E1}" type="pres">
      <dgm:prSet presAssocID="{FE7B1F94-1F4B-412A-8CA1-36F72B309DF2}" presName="connTx" presStyleLbl="sibTrans2D1" presStyleIdx="1" presStyleCnt="2"/>
      <dgm:spPr/>
      <dgm:t>
        <a:bodyPr/>
        <a:lstStyle/>
        <a:p>
          <a:endParaRPr lang="en-US"/>
        </a:p>
      </dgm:t>
    </dgm:pt>
    <dgm:pt modelId="{E12972E5-5904-4BB0-82A0-465A3E8C4F0E}" type="pres">
      <dgm:prSet presAssocID="{B4FF5BA8-D7CC-4453-95AD-07C9C38954DA}" presName="composite" presStyleCnt="0"/>
      <dgm:spPr/>
    </dgm:pt>
    <dgm:pt modelId="{3AA25B41-F8DF-48C7-96D9-25D656370637}" type="pres">
      <dgm:prSet presAssocID="{B4FF5BA8-D7CC-4453-95AD-07C9C38954DA}" presName="parTx" presStyleLbl="node1" presStyleIdx="1" presStyleCnt="3">
        <dgm:presLayoutVars>
          <dgm:chMax val="0"/>
          <dgm:chPref val="0"/>
          <dgm:bulletEnabled val="1"/>
        </dgm:presLayoutVars>
      </dgm:prSet>
      <dgm:spPr/>
      <dgm:t>
        <a:bodyPr/>
        <a:lstStyle/>
        <a:p>
          <a:endParaRPr lang="en-US"/>
        </a:p>
      </dgm:t>
    </dgm:pt>
    <dgm:pt modelId="{90966370-5FB8-49ED-914F-33EE1F4A7B9A}" type="pres">
      <dgm:prSet presAssocID="{B4FF5BA8-D7CC-4453-95AD-07C9C38954DA}" presName="parSh" presStyleLbl="node1" presStyleIdx="2" presStyleCnt="3" custScaleY="56076" custLinFactNeighborX="-88082" custLinFactNeighborY="562"/>
      <dgm:spPr/>
      <dgm:t>
        <a:bodyPr/>
        <a:lstStyle/>
        <a:p>
          <a:endParaRPr lang="en-US"/>
        </a:p>
      </dgm:t>
    </dgm:pt>
    <dgm:pt modelId="{60B9DF90-D686-4D7F-861A-4583A32CA6B6}" type="pres">
      <dgm:prSet presAssocID="{B4FF5BA8-D7CC-4453-95AD-07C9C38954DA}" presName="desTx" presStyleLbl="fgAcc1" presStyleIdx="2" presStyleCnt="3" custScaleX="85191" custScaleY="37303" custLinFactX="-3651" custLinFactNeighborX="-100000" custLinFactNeighborY="-16035">
        <dgm:presLayoutVars>
          <dgm:bulletEnabled val="1"/>
        </dgm:presLayoutVars>
      </dgm:prSet>
      <dgm:spPr/>
      <dgm:t>
        <a:bodyPr/>
        <a:lstStyle/>
        <a:p>
          <a:endParaRPr lang="en-US"/>
        </a:p>
      </dgm:t>
    </dgm:pt>
  </dgm:ptLst>
  <dgm:cxnLst>
    <dgm:cxn modelId="{83CDBAD5-0C71-404B-9A93-037E83F845C1}" type="presOf" srcId="{717EB205-2B7F-4D46-9AEB-2F2AB9BCEF59}" destId="{16AEFD85-FF68-4BD8-863D-2E2FFCA11E6D}" srcOrd="0" destOrd="0" presId="urn:microsoft.com/office/officeart/2005/8/layout/process3"/>
    <dgm:cxn modelId="{A8F176EB-4479-4586-965A-0083DEA61C0F}" type="presOf" srcId="{717EB205-2B7F-4D46-9AEB-2F2AB9BCEF59}" destId="{56C53334-8108-4699-9D88-A14C04C806E4}" srcOrd="1" destOrd="0" presId="urn:microsoft.com/office/officeart/2005/8/layout/process3"/>
    <dgm:cxn modelId="{EE0F4C6E-52C6-491F-9735-584A96B739D7}" srcId="{C48163F7-7884-4196-A4BB-7675C3E35BA0}" destId="{B4FF5BA8-D7CC-4453-95AD-07C9C38954DA}" srcOrd="2" destOrd="0" parTransId="{D965C4BA-4A15-4DA5-A402-A2F60B282C9C}" sibTransId="{1886D34F-6382-4971-84DC-538CFA775E1F}"/>
    <dgm:cxn modelId="{14B4CB44-F8C9-441C-BCCB-2C18F3A1F9B5}" type="presOf" srcId="{B4FF5BA8-D7CC-4453-95AD-07C9C38954DA}" destId="{3AA25B41-F8DF-48C7-96D9-25D656370637}" srcOrd="0" destOrd="0" presId="urn:microsoft.com/office/officeart/2005/8/layout/process3"/>
    <dgm:cxn modelId="{D14F758B-8F30-4AC9-BF6B-7105A02DC6F8}" srcId="{C48163F7-7884-4196-A4BB-7675C3E35BA0}" destId="{27CD03BF-AF09-4A77-B919-59635F2DF573}" srcOrd="1" destOrd="0" parTransId="{E8EB329A-A38D-4AFD-AFA1-1F45DD8D406C}" sibTransId="{FE7B1F94-1F4B-412A-8CA1-36F72B309DF2}"/>
    <dgm:cxn modelId="{4A087929-D60F-4635-BA82-99D52238FA92}" type="presOf" srcId="{C48163F7-7884-4196-A4BB-7675C3E35BA0}" destId="{4E8AD8CD-9465-4F8F-BB8E-93E4189D76FF}" srcOrd="0" destOrd="0" presId="urn:microsoft.com/office/officeart/2005/8/layout/process3"/>
    <dgm:cxn modelId="{03624AB6-9065-40D9-A03F-70761DC3B1FD}" type="presOf" srcId="{27CD03BF-AF09-4A77-B919-59635F2DF573}" destId="{1BBA0FC1-4AF9-4819-8620-A1FE36F93864}" srcOrd="0" destOrd="0" presId="urn:microsoft.com/office/officeart/2005/8/layout/process3"/>
    <dgm:cxn modelId="{73479C67-B7BE-465B-8B69-7CE0B73626A0}" type="presOf" srcId="{9ABDAC0D-48A2-4C28-92DB-C116ED2F3A6B}" destId="{60B9DF90-D686-4D7F-861A-4583A32CA6B6}" srcOrd="0" destOrd="0" presId="urn:microsoft.com/office/officeart/2005/8/layout/process3"/>
    <dgm:cxn modelId="{5C2A660E-D1D1-4619-B739-7872BEE4D147}" type="presOf" srcId="{B16807FA-6619-4061-AC00-CC25FF8D3086}" destId="{4CC1E607-C2E9-4FDF-A9E9-BAEBB603D56A}" srcOrd="0" destOrd="0" presId="urn:microsoft.com/office/officeart/2005/8/layout/process3"/>
    <dgm:cxn modelId="{EDD098B7-FAF0-4BD1-B31B-E3265D55FB4F}" srcId="{99F6116E-B0D0-4D39-9046-99EFE9F240EE}" destId="{3479E559-1502-4588-B5B1-FBB9277F2142}" srcOrd="0" destOrd="0" parTransId="{969980CB-19D1-44FE-9244-99B0C12E243E}" sibTransId="{3536DCB2-8573-4DB2-8309-DEDF324A3574}"/>
    <dgm:cxn modelId="{827AD056-ACC8-4D2D-AF12-14A9E1730971}" type="presOf" srcId="{27CD03BF-AF09-4A77-B919-59635F2DF573}" destId="{74F6F6DD-991C-4DED-81A9-0C6F9A54B98D}" srcOrd="1" destOrd="0" presId="urn:microsoft.com/office/officeart/2005/8/layout/process3"/>
    <dgm:cxn modelId="{55A063B1-3246-4761-BF03-2ED89035D445}" srcId="{B4FF5BA8-D7CC-4453-95AD-07C9C38954DA}" destId="{9ABDAC0D-48A2-4C28-92DB-C116ED2F3A6B}" srcOrd="0" destOrd="0" parTransId="{8E370B1F-54C2-44CC-AF4B-3E0D57B0D7EF}" sibTransId="{B2FC5814-655F-452B-91CF-1616DCBDF64B}"/>
    <dgm:cxn modelId="{61154C0D-B903-49E1-B0F9-EF9CCBD73A87}" type="presOf" srcId="{FE7B1F94-1F4B-412A-8CA1-36F72B309DF2}" destId="{233C30FB-B315-4025-8C00-319D713917E1}" srcOrd="1" destOrd="0" presId="urn:microsoft.com/office/officeart/2005/8/layout/process3"/>
    <dgm:cxn modelId="{64BDC780-9CA3-4130-ACC5-FA9D6C1F0CE5}" type="presOf" srcId="{FE7B1F94-1F4B-412A-8CA1-36F72B309DF2}" destId="{98795636-DB0C-40AB-BCEC-4119A17B77E6}" srcOrd="0" destOrd="0" presId="urn:microsoft.com/office/officeart/2005/8/layout/process3"/>
    <dgm:cxn modelId="{A403E773-861A-4531-8EE7-58D1B44E1265}" type="presOf" srcId="{3479E559-1502-4588-B5B1-FBB9277F2142}" destId="{1600E22F-4056-4C95-B6B0-44B5DED2A747}" srcOrd="0" destOrd="0" presId="urn:microsoft.com/office/officeart/2005/8/layout/process3"/>
    <dgm:cxn modelId="{8D91DD51-2CC7-45FD-9181-0E8B6D4A6AC8}" type="presOf" srcId="{99F6116E-B0D0-4D39-9046-99EFE9F240EE}" destId="{804017AB-334F-4E98-A74F-62B99DC36057}" srcOrd="1" destOrd="0" presId="urn:microsoft.com/office/officeart/2005/8/layout/process3"/>
    <dgm:cxn modelId="{6495BBBB-2BC7-40F3-8207-F1503C38B120}" srcId="{27CD03BF-AF09-4A77-B919-59635F2DF573}" destId="{B16807FA-6619-4061-AC00-CC25FF8D3086}" srcOrd="0" destOrd="0" parTransId="{C63018D4-30E6-4130-B065-3B73526B700B}" sibTransId="{4A7684C1-0CAA-4152-96AD-38998F5A8C65}"/>
    <dgm:cxn modelId="{3313E894-69FA-4410-A5D3-1C8E064CFE4D}" srcId="{C48163F7-7884-4196-A4BB-7675C3E35BA0}" destId="{99F6116E-B0D0-4D39-9046-99EFE9F240EE}" srcOrd="0" destOrd="0" parTransId="{66CBC489-F48D-4C54-A9B9-DE8E0114DD04}" sibTransId="{717EB205-2B7F-4D46-9AEB-2F2AB9BCEF59}"/>
    <dgm:cxn modelId="{EF048BC1-F9CA-4FF7-AE95-94A6E854A7C3}" type="presOf" srcId="{99F6116E-B0D0-4D39-9046-99EFE9F240EE}" destId="{0298CB8B-BDC7-49E7-9BAA-A5E1A4895420}" srcOrd="0" destOrd="0" presId="urn:microsoft.com/office/officeart/2005/8/layout/process3"/>
    <dgm:cxn modelId="{BE7F2F1D-DAE8-4C6F-8FA2-401E6E66408E}" type="presOf" srcId="{B4FF5BA8-D7CC-4453-95AD-07C9C38954DA}" destId="{90966370-5FB8-49ED-914F-33EE1F4A7B9A}" srcOrd="1" destOrd="0" presId="urn:microsoft.com/office/officeart/2005/8/layout/process3"/>
    <dgm:cxn modelId="{E8E4A90F-6AA6-4A0E-9AD2-61992AD60152}" type="presParOf" srcId="{4E8AD8CD-9465-4F8F-BB8E-93E4189D76FF}" destId="{CB62C116-51B2-4A5C-B2C7-B565D8C347C3}" srcOrd="0" destOrd="0" presId="urn:microsoft.com/office/officeart/2005/8/layout/process3"/>
    <dgm:cxn modelId="{1B2992D2-1A34-4ABB-9C99-CA723E2704CE}" type="presParOf" srcId="{CB62C116-51B2-4A5C-B2C7-B565D8C347C3}" destId="{0298CB8B-BDC7-49E7-9BAA-A5E1A4895420}" srcOrd="0" destOrd="0" presId="urn:microsoft.com/office/officeart/2005/8/layout/process3"/>
    <dgm:cxn modelId="{786968DB-E56A-45B7-A18B-10FFE928D1AB}" type="presParOf" srcId="{CB62C116-51B2-4A5C-B2C7-B565D8C347C3}" destId="{804017AB-334F-4E98-A74F-62B99DC36057}" srcOrd="1" destOrd="0" presId="urn:microsoft.com/office/officeart/2005/8/layout/process3"/>
    <dgm:cxn modelId="{664442CB-3E15-4552-AEB9-90B310B1FD5F}" type="presParOf" srcId="{CB62C116-51B2-4A5C-B2C7-B565D8C347C3}" destId="{1600E22F-4056-4C95-B6B0-44B5DED2A747}" srcOrd="2" destOrd="0" presId="urn:microsoft.com/office/officeart/2005/8/layout/process3"/>
    <dgm:cxn modelId="{51629A76-D576-4795-B2CF-95BB9BD0AAB1}" type="presParOf" srcId="{4E8AD8CD-9465-4F8F-BB8E-93E4189D76FF}" destId="{16AEFD85-FF68-4BD8-863D-2E2FFCA11E6D}" srcOrd="1" destOrd="0" presId="urn:microsoft.com/office/officeart/2005/8/layout/process3"/>
    <dgm:cxn modelId="{3F0F1958-FF8F-4759-AF68-6347D62832B1}" type="presParOf" srcId="{16AEFD85-FF68-4BD8-863D-2E2FFCA11E6D}" destId="{56C53334-8108-4699-9D88-A14C04C806E4}" srcOrd="0" destOrd="0" presId="urn:microsoft.com/office/officeart/2005/8/layout/process3"/>
    <dgm:cxn modelId="{2BC06CAE-2974-46FF-A3B9-01D54BB63ACF}" type="presParOf" srcId="{4E8AD8CD-9465-4F8F-BB8E-93E4189D76FF}" destId="{1BDE8D7F-141A-4C34-8957-FE16B94316D4}" srcOrd="2" destOrd="0" presId="urn:microsoft.com/office/officeart/2005/8/layout/process3"/>
    <dgm:cxn modelId="{7884B1CF-E45B-4EC1-944C-C520CBE01A7B}" type="presParOf" srcId="{1BDE8D7F-141A-4C34-8957-FE16B94316D4}" destId="{1BBA0FC1-4AF9-4819-8620-A1FE36F93864}" srcOrd="0" destOrd="0" presId="urn:microsoft.com/office/officeart/2005/8/layout/process3"/>
    <dgm:cxn modelId="{576BD62D-CC65-4C24-8D13-D5AF993ADFB0}" type="presParOf" srcId="{1BDE8D7F-141A-4C34-8957-FE16B94316D4}" destId="{74F6F6DD-991C-4DED-81A9-0C6F9A54B98D}" srcOrd="1" destOrd="0" presId="urn:microsoft.com/office/officeart/2005/8/layout/process3"/>
    <dgm:cxn modelId="{CBE07359-1736-40C7-95BA-38D0CE3969E5}" type="presParOf" srcId="{1BDE8D7F-141A-4C34-8957-FE16B94316D4}" destId="{4CC1E607-C2E9-4FDF-A9E9-BAEBB603D56A}" srcOrd="2" destOrd="0" presId="urn:microsoft.com/office/officeart/2005/8/layout/process3"/>
    <dgm:cxn modelId="{89BE1055-6A7C-4C13-B4DD-74547584AD22}" type="presParOf" srcId="{4E8AD8CD-9465-4F8F-BB8E-93E4189D76FF}" destId="{98795636-DB0C-40AB-BCEC-4119A17B77E6}" srcOrd="3" destOrd="0" presId="urn:microsoft.com/office/officeart/2005/8/layout/process3"/>
    <dgm:cxn modelId="{1742857B-8C43-4A25-B21D-D9E96856F695}" type="presParOf" srcId="{98795636-DB0C-40AB-BCEC-4119A17B77E6}" destId="{233C30FB-B315-4025-8C00-319D713917E1}" srcOrd="0" destOrd="0" presId="urn:microsoft.com/office/officeart/2005/8/layout/process3"/>
    <dgm:cxn modelId="{EFBFB2BF-CAAC-4F4F-BEC3-D0BF630C35B3}" type="presParOf" srcId="{4E8AD8CD-9465-4F8F-BB8E-93E4189D76FF}" destId="{E12972E5-5904-4BB0-82A0-465A3E8C4F0E}" srcOrd="4" destOrd="0" presId="urn:microsoft.com/office/officeart/2005/8/layout/process3"/>
    <dgm:cxn modelId="{E19F0A46-C7A3-4A59-BB07-15006B0D6606}" type="presParOf" srcId="{E12972E5-5904-4BB0-82A0-465A3E8C4F0E}" destId="{3AA25B41-F8DF-48C7-96D9-25D656370637}" srcOrd="0" destOrd="0" presId="urn:microsoft.com/office/officeart/2005/8/layout/process3"/>
    <dgm:cxn modelId="{C93632A9-2643-4C45-BCF8-EB6D01DC63D8}" type="presParOf" srcId="{E12972E5-5904-4BB0-82A0-465A3E8C4F0E}" destId="{90966370-5FB8-49ED-914F-33EE1F4A7B9A}" srcOrd="1" destOrd="0" presId="urn:microsoft.com/office/officeart/2005/8/layout/process3"/>
    <dgm:cxn modelId="{4D3F4E85-53F5-4A93-8813-4FA2B05F50C8}" type="presParOf" srcId="{E12972E5-5904-4BB0-82A0-465A3E8C4F0E}" destId="{60B9DF90-D686-4D7F-861A-4583A32CA6B6}" srcOrd="2" destOrd="0" presId="urn:microsoft.com/office/officeart/2005/8/layout/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48163F7-7884-4196-A4BB-7675C3E35BA0}"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99F6116E-B0D0-4D39-9046-99EFE9F240EE}">
      <dgm:prSet phldrT="[Text]" custT="1"/>
      <dgm:spPr/>
      <dgm:t>
        <a:bodyPr/>
        <a:lstStyle/>
        <a:p>
          <a:r>
            <a:rPr lang="en-US" sz="1200" b="1" dirty="0" smtClean="0"/>
            <a:t>Proficient or Exemplary </a:t>
          </a:r>
          <a:endParaRPr lang="en-US" sz="1200" b="1" dirty="0"/>
        </a:p>
      </dgm:t>
    </dgm:pt>
    <dgm:pt modelId="{66CBC489-F48D-4C54-A9B9-DE8E0114DD04}" type="parTrans" cxnId="{3313E894-69FA-4410-A5D3-1C8E064CFE4D}">
      <dgm:prSet/>
      <dgm:spPr/>
      <dgm:t>
        <a:bodyPr/>
        <a:lstStyle/>
        <a:p>
          <a:endParaRPr lang="en-US"/>
        </a:p>
      </dgm:t>
    </dgm:pt>
    <dgm:pt modelId="{717EB205-2B7F-4D46-9AEB-2F2AB9BCEF59}" type="sibTrans" cxnId="{3313E894-69FA-4410-A5D3-1C8E064CFE4D}">
      <dgm:prSet/>
      <dgm:spPr/>
      <dgm:t>
        <a:bodyPr/>
        <a:lstStyle/>
        <a:p>
          <a:endParaRPr lang="en-US" dirty="0"/>
        </a:p>
      </dgm:t>
    </dgm:pt>
    <dgm:pt modelId="{3479E559-1502-4588-B5B1-FBB9277F2142}">
      <dgm:prSet phldrT="[Text]" custT="1"/>
      <dgm:spPr/>
      <dgm:t>
        <a:bodyPr/>
        <a:lstStyle/>
        <a:p>
          <a:r>
            <a:rPr lang="en-US" sz="1200" dirty="0" smtClean="0"/>
            <a:t>Begin new Self-Directed plan cycle </a:t>
          </a:r>
          <a:endParaRPr lang="en-US" sz="1200" dirty="0"/>
        </a:p>
      </dgm:t>
    </dgm:pt>
    <dgm:pt modelId="{969980CB-19D1-44FE-9244-99B0C12E243E}" type="parTrans" cxnId="{EDD098B7-FAF0-4BD1-B31B-E3265D55FB4F}">
      <dgm:prSet/>
      <dgm:spPr/>
      <dgm:t>
        <a:bodyPr/>
        <a:lstStyle/>
        <a:p>
          <a:endParaRPr lang="en-US"/>
        </a:p>
      </dgm:t>
    </dgm:pt>
    <dgm:pt modelId="{3536DCB2-8573-4DB2-8309-DEDF324A3574}" type="sibTrans" cxnId="{EDD098B7-FAF0-4BD1-B31B-E3265D55FB4F}">
      <dgm:prSet/>
      <dgm:spPr/>
      <dgm:t>
        <a:bodyPr/>
        <a:lstStyle/>
        <a:p>
          <a:endParaRPr lang="en-US"/>
        </a:p>
      </dgm:t>
    </dgm:pt>
    <dgm:pt modelId="{27CD03BF-AF09-4A77-B919-59635F2DF573}">
      <dgm:prSet phldrT="[Text]" custT="1"/>
      <dgm:spPr/>
      <dgm:t>
        <a:bodyPr/>
        <a:lstStyle/>
        <a:p>
          <a:r>
            <a:rPr lang="en-US" sz="1200" b="1" dirty="0" smtClean="0"/>
            <a:t>Needs Improvement </a:t>
          </a:r>
          <a:endParaRPr lang="en-US" sz="1200" b="1" dirty="0"/>
        </a:p>
      </dgm:t>
    </dgm:pt>
    <dgm:pt modelId="{E8EB329A-A38D-4AFD-AFA1-1F45DD8D406C}" type="parTrans" cxnId="{D14F758B-8F30-4AC9-BF6B-7105A02DC6F8}">
      <dgm:prSet/>
      <dgm:spPr/>
      <dgm:t>
        <a:bodyPr/>
        <a:lstStyle/>
        <a:p>
          <a:endParaRPr lang="en-US"/>
        </a:p>
      </dgm:t>
    </dgm:pt>
    <dgm:pt modelId="{FE7B1F94-1F4B-412A-8CA1-36F72B309DF2}" type="sibTrans" cxnId="{D14F758B-8F30-4AC9-BF6B-7105A02DC6F8}">
      <dgm:prSet/>
      <dgm:spPr/>
      <dgm:t>
        <a:bodyPr/>
        <a:lstStyle/>
        <a:p>
          <a:endParaRPr lang="en-US" dirty="0"/>
        </a:p>
      </dgm:t>
    </dgm:pt>
    <dgm:pt modelId="{B16807FA-6619-4061-AC00-CC25FF8D3086}">
      <dgm:prSet phldrT="[Text]" custT="1"/>
      <dgm:spPr/>
      <dgm:t>
        <a:bodyPr/>
        <a:lstStyle/>
        <a:p>
          <a:r>
            <a:rPr lang="en-US" sz="1200" dirty="0" smtClean="0"/>
            <a:t>Move to a Directed Growth Plan </a:t>
          </a:r>
          <a:endParaRPr lang="en-US" sz="1200" dirty="0"/>
        </a:p>
      </dgm:t>
    </dgm:pt>
    <dgm:pt modelId="{C63018D4-30E6-4130-B065-3B73526B700B}" type="parTrans" cxnId="{6495BBBB-2BC7-40F3-8207-F1503C38B120}">
      <dgm:prSet/>
      <dgm:spPr/>
      <dgm:t>
        <a:bodyPr/>
        <a:lstStyle/>
        <a:p>
          <a:endParaRPr lang="en-US"/>
        </a:p>
      </dgm:t>
    </dgm:pt>
    <dgm:pt modelId="{4A7684C1-0CAA-4152-96AD-38998F5A8C65}" type="sibTrans" cxnId="{6495BBBB-2BC7-40F3-8207-F1503C38B120}">
      <dgm:prSet/>
      <dgm:spPr/>
      <dgm:t>
        <a:bodyPr/>
        <a:lstStyle/>
        <a:p>
          <a:endParaRPr lang="en-US"/>
        </a:p>
      </dgm:t>
    </dgm:pt>
    <dgm:pt modelId="{B4FF5BA8-D7CC-4453-95AD-07C9C38954DA}">
      <dgm:prSet phldrT="[Text]"/>
      <dgm:spPr/>
      <dgm:t>
        <a:bodyPr/>
        <a:lstStyle/>
        <a:p>
          <a:r>
            <a:rPr lang="en-US" dirty="0" smtClean="0"/>
            <a:t>Unsatisfactory </a:t>
          </a:r>
          <a:endParaRPr lang="en-US" dirty="0"/>
        </a:p>
      </dgm:t>
    </dgm:pt>
    <dgm:pt modelId="{D965C4BA-4A15-4DA5-A402-A2F60B282C9C}" type="parTrans" cxnId="{EE0F4C6E-52C6-491F-9735-584A96B739D7}">
      <dgm:prSet/>
      <dgm:spPr/>
      <dgm:t>
        <a:bodyPr/>
        <a:lstStyle/>
        <a:p>
          <a:endParaRPr lang="en-US"/>
        </a:p>
      </dgm:t>
    </dgm:pt>
    <dgm:pt modelId="{1886D34F-6382-4971-84DC-538CFA775E1F}" type="sibTrans" cxnId="{EE0F4C6E-52C6-491F-9735-584A96B739D7}">
      <dgm:prSet/>
      <dgm:spPr/>
      <dgm:t>
        <a:bodyPr/>
        <a:lstStyle/>
        <a:p>
          <a:endParaRPr lang="en-US"/>
        </a:p>
      </dgm:t>
    </dgm:pt>
    <dgm:pt modelId="{9ABDAC0D-48A2-4C28-92DB-C116ED2F3A6B}">
      <dgm:prSet phldrT="[Text]" custT="1"/>
      <dgm:spPr/>
      <dgm:t>
        <a:bodyPr/>
        <a:lstStyle/>
        <a:p>
          <a:r>
            <a:rPr lang="en-US" sz="1200" dirty="0" smtClean="0"/>
            <a:t>Move to an Improvement Plan </a:t>
          </a:r>
          <a:endParaRPr lang="en-US" sz="1200" dirty="0"/>
        </a:p>
      </dgm:t>
    </dgm:pt>
    <dgm:pt modelId="{8E370B1F-54C2-44CC-AF4B-3E0D57B0D7EF}" type="parTrans" cxnId="{55A063B1-3246-4761-BF03-2ED89035D445}">
      <dgm:prSet/>
      <dgm:spPr/>
      <dgm:t>
        <a:bodyPr/>
        <a:lstStyle/>
        <a:p>
          <a:endParaRPr lang="en-US"/>
        </a:p>
      </dgm:t>
    </dgm:pt>
    <dgm:pt modelId="{B2FC5814-655F-452B-91CF-1616DCBDF64B}" type="sibTrans" cxnId="{55A063B1-3246-4761-BF03-2ED89035D445}">
      <dgm:prSet/>
      <dgm:spPr/>
      <dgm:t>
        <a:bodyPr/>
        <a:lstStyle/>
        <a:p>
          <a:endParaRPr lang="en-US"/>
        </a:p>
      </dgm:t>
    </dgm:pt>
    <dgm:pt modelId="{4E8AD8CD-9465-4F8F-BB8E-93E4189D76FF}" type="pres">
      <dgm:prSet presAssocID="{C48163F7-7884-4196-A4BB-7675C3E35BA0}" presName="linearFlow" presStyleCnt="0">
        <dgm:presLayoutVars>
          <dgm:dir/>
          <dgm:animLvl val="lvl"/>
          <dgm:resizeHandles val="exact"/>
        </dgm:presLayoutVars>
      </dgm:prSet>
      <dgm:spPr/>
      <dgm:t>
        <a:bodyPr/>
        <a:lstStyle/>
        <a:p>
          <a:endParaRPr lang="en-US"/>
        </a:p>
      </dgm:t>
    </dgm:pt>
    <dgm:pt modelId="{CB62C116-51B2-4A5C-B2C7-B565D8C347C3}" type="pres">
      <dgm:prSet presAssocID="{99F6116E-B0D0-4D39-9046-99EFE9F240EE}" presName="composite" presStyleCnt="0"/>
      <dgm:spPr/>
    </dgm:pt>
    <dgm:pt modelId="{0298CB8B-BDC7-49E7-9BAA-A5E1A4895420}" type="pres">
      <dgm:prSet presAssocID="{99F6116E-B0D0-4D39-9046-99EFE9F240EE}" presName="parTx" presStyleLbl="node1" presStyleIdx="0" presStyleCnt="3">
        <dgm:presLayoutVars>
          <dgm:chMax val="0"/>
          <dgm:chPref val="0"/>
          <dgm:bulletEnabled val="1"/>
        </dgm:presLayoutVars>
      </dgm:prSet>
      <dgm:spPr/>
      <dgm:t>
        <a:bodyPr/>
        <a:lstStyle/>
        <a:p>
          <a:endParaRPr lang="en-US"/>
        </a:p>
      </dgm:t>
    </dgm:pt>
    <dgm:pt modelId="{804017AB-334F-4E98-A74F-62B99DC36057}" type="pres">
      <dgm:prSet presAssocID="{99F6116E-B0D0-4D39-9046-99EFE9F240EE}" presName="parSh" presStyleLbl="node1" presStyleIdx="0" presStyleCnt="3" custScaleX="93583" custScaleY="57540"/>
      <dgm:spPr/>
      <dgm:t>
        <a:bodyPr/>
        <a:lstStyle/>
        <a:p>
          <a:endParaRPr lang="en-US"/>
        </a:p>
      </dgm:t>
    </dgm:pt>
    <dgm:pt modelId="{1600E22F-4056-4C95-B6B0-44B5DED2A747}" type="pres">
      <dgm:prSet presAssocID="{99F6116E-B0D0-4D39-9046-99EFE9F240EE}" presName="desTx" presStyleLbl="fgAcc1" presStyleIdx="0" presStyleCnt="3" custScaleX="92451" custScaleY="39476" custLinFactNeighborX="-14933" custLinFactNeighborY="-16523">
        <dgm:presLayoutVars>
          <dgm:bulletEnabled val="1"/>
        </dgm:presLayoutVars>
      </dgm:prSet>
      <dgm:spPr/>
      <dgm:t>
        <a:bodyPr/>
        <a:lstStyle/>
        <a:p>
          <a:endParaRPr lang="en-US"/>
        </a:p>
      </dgm:t>
    </dgm:pt>
    <dgm:pt modelId="{16AEFD85-FF68-4BD8-863D-2E2FFCA11E6D}" type="pres">
      <dgm:prSet presAssocID="{717EB205-2B7F-4D46-9AEB-2F2AB9BCEF59}" presName="sibTrans" presStyleLbl="sibTrans2D1" presStyleIdx="0" presStyleCnt="2" custFlipVert="1" custFlipHor="0" custScaleX="152948" custScaleY="9895" custLinFactX="100000" custLinFactY="200000" custLinFactNeighborX="129411" custLinFactNeighborY="224956"/>
      <dgm:spPr/>
      <dgm:t>
        <a:bodyPr/>
        <a:lstStyle/>
        <a:p>
          <a:endParaRPr lang="en-US"/>
        </a:p>
      </dgm:t>
    </dgm:pt>
    <dgm:pt modelId="{56C53334-8108-4699-9D88-A14C04C806E4}" type="pres">
      <dgm:prSet presAssocID="{717EB205-2B7F-4D46-9AEB-2F2AB9BCEF59}" presName="connTx" presStyleLbl="sibTrans2D1" presStyleIdx="0" presStyleCnt="2"/>
      <dgm:spPr/>
      <dgm:t>
        <a:bodyPr/>
        <a:lstStyle/>
        <a:p>
          <a:endParaRPr lang="en-US"/>
        </a:p>
      </dgm:t>
    </dgm:pt>
    <dgm:pt modelId="{1BDE8D7F-141A-4C34-8957-FE16B94316D4}" type="pres">
      <dgm:prSet presAssocID="{27CD03BF-AF09-4A77-B919-59635F2DF573}" presName="composite" presStyleCnt="0"/>
      <dgm:spPr/>
    </dgm:pt>
    <dgm:pt modelId="{1BBA0FC1-4AF9-4819-8620-A1FE36F93864}" type="pres">
      <dgm:prSet presAssocID="{27CD03BF-AF09-4A77-B919-59635F2DF573}" presName="parTx" presStyleLbl="node1" presStyleIdx="0" presStyleCnt="3">
        <dgm:presLayoutVars>
          <dgm:chMax val="0"/>
          <dgm:chPref val="0"/>
          <dgm:bulletEnabled val="1"/>
        </dgm:presLayoutVars>
      </dgm:prSet>
      <dgm:spPr/>
      <dgm:t>
        <a:bodyPr/>
        <a:lstStyle/>
        <a:p>
          <a:endParaRPr lang="en-US"/>
        </a:p>
      </dgm:t>
    </dgm:pt>
    <dgm:pt modelId="{74F6F6DD-991C-4DED-81A9-0C6F9A54B98D}" type="pres">
      <dgm:prSet presAssocID="{27CD03BF-AF09-4A77-B919-59635F2DF573}" presName="parSh" presStyleLbl="node1" presStyleIdx="1" presStyleCnt="3" custScaleY="56448" custLinFactNeighborX="-41869" custLinFactNeighborY="2787"/>
      <dgm:spPr/>
      <dgm:t>
        <a:bodyPr/>
        <a:lstStyle/>
        <a:p>
          <a:endParaRPr lang="en-US"/>
        </a:p>
      </dgm:t>
    </dgm:pt>
    <dgm:pt modelId="{4CC1E607-C2E9-4FDF-A9E9-BAEBB603D56A}" type="pres">
      <dgm:prSet presAssocID="{27CD03BF-AF09-4A77-B919-59635F2DF573}" presName="desTx" presStyleLbl="fgAcc1" presStyleIdx="1" presStyleCnt="3" custScaleX="92870" custScaleY="42828" custLinFactNeighborX="-57704" custLinFactNeighborY="-18294">
        <dgm:presLayoutVars>
          <dgm:bulletEnabled val="1"/>
        </dgm:presLayoutVars>
      </dgm:prSet>
      <dgm:spPr/>
      <dgm:t>
        <a:bodyPr/>
        <a:lstStyle/>
        <a:p>
          <a:endParaRPr lang="en-US"/>
        </a:p>
      </dgm:t>
    </dgm:pt>
    <dgm:pt modelId="{98795636-DB0C-40AB-BCEC-4119A17B77E6}" type="pres">
      <dgm:prSet presAssocID="{FE7B1F94-1F4B-412A-8CA1-36F72B309DF2}" presName="sibTrans" presStyleLbl="sibTrans2D1" presStyleIdx="1" presStyleCnt="2" custFlipVert="0" custFlipHor="0" custScaleX="646076" custScaleY="9895" custLinFactY="200000" custLinFactNeighborX="22218" custLinFactNeighborY="268902"/>
      <dgm:spPr/>
      <dgm:t>
        <a:bodyPr/>
        <a:lstStyle/>
        <a:p>
          <a:endParaRPr lang="en-US"/>
        </a:p>
      </dgm:t>
    </dgm:pt>
    <dgm:pt modelId="{233C30FB-B315-4025-8C00-319D713917E1}" type="pres">
      <dgm:prSet presAssocID="{FE7B1F94-1F4B-412A-8CA1-36F72B309DF2}" presName="connTx" presStyleLbl="sibTrans2D1" presStyleIdx="1" presStyleCnt="2"/>
      <dgm:spPr/>
      <dgm:t>
        <a:bodyPr/>
        <a:lstStyle/>
        <a:p>
          <a:endParaRPr lang="en-US"/>
        </a:p>
      </dgm:t>
    </dgm:pt>
    <dgm:pt modelId="{E12972E5-5904-4BB0-82A0-465A3E8C4F0E}" type="pres">
      <dgm:prSet presAssocID="{B4FF5BA8-D7CC-4453-95AD-07C9C38954DA}" presName="composite" presStyleCnt="0"/>
      <dgm:spPr/>
    </dgm:pt>
    <dgm:pt modelId="{3AA25B41-F8DF-48C7-96D9-25D656370637}" type="pres">
      <dgm:prSet presAssocID="{B4FF5BA8-D7CC-4453-95AD-07C9C38954DA}" presName="parTx" presStyleLbl="node1" presStyleIdx="1" presStyleCnt="3">
        <dgm:presLayoutVars>
          <dgm:chMax val="0"/>
          <dgm:chPref val="0"/>
          <dgm:bulletEnabled val="1"/>
        </dgm:presLayoutVars>
      </dgm:prSet>
      <dgm:spPr/>
      <dgm:t>
        <a:bodyPr/>
        <a:lstStyle/>
        <a:p>
          <a:endParaRPr lang="en-US"/>
        </a:p>
      </dgm:t>
    </dgm:pt>
    <dgm:pt modelId="{90966370-5FB8-49ED-914F-33EE1F4A7B9A}" type="pres">
      <dgm:prSet presAssocID="{B4FF5BA8-D7CC-4453-95AD-07C9C38954DA}" presName="parSh" presStyleLbl="node1" presStyleIdx="2" presStyleCnt="3" custScaleY="56076" custLinFactNeighborX="-88082" custLinFactNeighborY="562"/>
      <dgm:spPr/>
      <dgm:t>
        <a:bodyPr/>
        <a:lstStyle/>
        <a:p>
          <a:endParaRPr lang="en-US"/>
        </a:p>
      </dgm:t>
    </dgm:pt>
    <dgm:pt modelId="{60B9DF90-D686-4D7F-861A-4583A32CA6B6}" type="pres">
      <dgm:prSet presAssocID="{B4FF5BA8-D7CC-4453-95AD-07C9C38954DA}" presName="desTx" presStyleLbl="fgAcc1" presStyleIdx="2" presStyleCnt="3" custScaleX="85191" custScaleY="37303" custLinFactX="-3651" custLinFactNeighborX="-100000" custLinFactNeighborY="-16035">
        <dgm:presLayoutVars>
          <dgm:bulletEnabled val="1"/>
        </dgm:presLayoutVars>
      </dgm:prSet>
      <dgm:spPr/>
      <dgm:t>
        <a:bodyPr/>
        <a:lstStyle/>
        <a:p>
          <a:endParaRPr lang="en-US"/>
        </a:p>
      </dgm:t>
    </dgm:pt>
  </dgm:ptLst>
  <dgm:cxnLst>
    <dgm:cxn modelId="{6495BBBB-2BC7-40F3-8207-F1503C38B120}" srcId="{27CD03BF-AF09-4A77-B919-59635F2DF573}" destId="{B16807FA-6619-4061-AC00-CC25FF8D3086}" srcOrd="0" destOrd="0" parTransId="{C63018D4-30E6-4130-B065-3B73526B700B}" sibTransId="{4A7684C1-0CAA-4152-96AD-38998F5A8C65}"/>
    <dgm:cxn modelId="{9C814907-9D29-42A3-8169-52E119238B9E}" type="presOf" srcId="{3479E559-1502-4588-B5B1-FBB9277F2142}" destId="{1600E22F-4056-4C95-B6B0-44B5DED2A747}" srcOrd="0" destOrd="0" presId="urn:microsoft.com/office/officeart/2005/8/layout/process3"/>
    <dgm:cxn modelId="{ECB889E6-2851-4AF5-99C4-10E4F65F2F49}" type="presOf" srcId="{9ABDAC0D-48A2-4C28-92DB-C116ED2F3A6B}" destId="{60B9DF90-D686-4D7F-861A-4583A32CA6B6}" srcOrd="0" destOrd="0" presId="urn:microsoft.com/office/officeart/2005/8/layout/process3"/>
    <dgm:cxn modelId="{772942BC-B760-4308-A976-5D03CE2BE5D8}" type="presOf" srcId="{27CD03BF-AF09-4A77-B919-59635F2DF573}" destId="{74F6F6DD-991C-4DED-81A9-0C6F9A54B98D}" srcOrd="1" destOrd="0" presId="urn:microsoft.com/office/officeart/2005/8/layout/process3"/>
    <dgm:cxn modelId="{9CCD1BE8-685D-4718-B88F-2C90CA331061}" type="presOf" srcId="{FE7B1F94-1F4B-412A-8CA1-36F72B309DF2}" destId="{98795636-DB0C-40AB-BCEC-4119A17B77E6}" srcOrd="0" destOrd="0" presId="urn:microsoft.com/office/officeart/2005/8/layout/process3"/>
    <dgm:cxn modelId="{99D9BE18-2C7E-4DA3-8FFE-FE2FCA3A514D}" type="presOf" srcId="{B16807FA-6619-4061-AC00-CC25FF8D3086}" destId="{4CC1E607-C2E9-4FDF-A9E9-BAEBB603D56A}" srcOrd="0" destOrd="0" presId="urn:microsoft.com/office/officeart/2005/8/layout/process3"/>
    <dgm:cxn modelId="{128204D4-4032-4AE2-81EA-E1DC5130387F}" type="presOf" srcId="{B4FF5BA8-D7CC-4453-95AD-07C9C38954DA}" destId="{3AA25B41-F8DF-48C7-96D9-25D656370637}" srcOrd="0" destOrd="0" presId="urn:microsoft.com/office/officeart/2005/8/layout/process3"/>
    <dgm:cxn modelId="{812ADB29-6267-4029-A282-EA99E6C7159F}" type="presOf" srcId="{717EB205-2B7F-4D46-9AEB-2F2AB9BCEF59}" destId="{16AEFD85-FF68-4BD8-863D-2E2FFCA11E6D}" srcOrd="0" destOrd="0" presId="urn:microsoft.com/office/officeart/2005/8/layout/process3"/>
    <dgm:cxn modelId="{97B83B41-8CA1-43DC-A0A4-7A43A5FE32EE}" type="presOf" srcId="{FE7B1F94-1F4B-412A-8CA1-36F72B309DF2}" destId="{233C30FB-B315-4025-8C00-319D713917E1}" srcOrd="1" destOrd="0" presId="urn:microsoft.com/office/officeart/2005/8/layout/process3"/>
    <dgm:cxn modelId="{EE0F4C6E-52C6-491F-9735-584A96B739D7}" srcId="{C48163F7-7884-4196-A4BB-7675C3E35BA0}" destId="{B4FF5BA8-D7CC-4453-95AD-07C9C38954DA}" srcOrd="2" destOrd="0" parTransId="{D965C4BA-4A15-4DA5-A402-A2F60B282C9C}" sibTransId="{1886D34F-6382-4971-84DC-538CFA775E1F}"/>
    <dgm:cxn modelId="{C5E0B6FB-90B6-4A8E-B19B-DB80AA073082}" type="presOf" srcId="{C48163F7-7884-4196-A4BB-7675C3E35BA0}" destId="{4E8AD8CD-9465-4F8F-BB8E-93E4189D76FF}" srcOrd="0" destOrd="0" presId="urn:microsoft.com/office/officeart/2005/8/layout/process3"/>
    <dgm:cxn modelId="{51C41CCF-1167-4C79-8D5B-3866A1D9B2E0}" type="presOf" srcId="{B4FF5BA8-D7CC-4453-95AD-07C9C38954DA}" destId="{90966370-5FB8-49ED-914F-33EE1F4A7B9A}" srcOrd="1" destOrd="0" presId="urn:microsoft.com/office/officeart/2005/8/layout/process3"/>
    <dgm:cxn modelId="{EDD098B7-FAF0-4BD1-B31B-E3265D55FB4F}" srcId="{99F6116E-B0D0-4D39-9046-99EFE9F240EE}" destId="{3479E559-1502-4588-B5B1-FBB9277F2142}" srcOrd="0" destOrd="0" parTransId="{969980CB-19D1-44FE-9244-99B0C12E243E}" sibTransId="{3536DCB2-8573-4DB2-8309-DEDF324A3574}"/>
    <dgm:cxn modelId="{D14F758B-8F30-4AC9-BF6B-7105A02DC6F8}" srcId="{C48163F7-7884-4196-A4BB-7675C3E35BA0}" destId="{27CD03BF-AF09-4A77-B919-59635F2DF573}" srcOrd="1" destOrd="0" parTransId="{E8EB329A-A38D-4AFD-AFA1-1F45DD8D406C}" sibTransId="{FE7B1F94-1F4B-412A-8CA1-36F72B309DF2}"/>
    <dgm:cxn modelId="{7F5F4961-00B1-457A-81DD-B7047FAE36CD}" type="presOf" srcId="{99F6116E-B0D0-4D39-9046-99EFE9F240EE}" destId="{0298CB8B-BDC7-49E7-9BAA-A5E1A4895420}" srcOrd="0" destOrd="0" presId="urn:microsoft.com/office/officeart/2005/8/layout/process3"/>
    <dgm:cxn modelId="{9E5ECFF3-4F77-4C19-A889-4E21CCC54986}" type="presOf" srcId="{717EB205-2B7F-4D46-9AEB-2F2AB9BCEF59}" destId="{56C53334-8108-4699-9D88-A14C04C806E4}" srcOrd="1" destOrd="0" presId="urn:microsoft.com/office/officeart/2005/8/layout/process3"/>
    <dgm:cxn modelId="{A3FF6759-A849-40DE-8A7A-BF9D004D48E0}" type="presOf" srcId="{99F6116E-B0D0-4D39-9046-99EFE9F240EE}" destId="{804017AB-334F-4E98-A74F-62B99DC36057}" srcOrd="1" destOrd="0" presId="urn:microsoft.com/office/officeart/2005/8/layout/process3"/>
    <dgm:cxn modelId="{55A063B1-3246-4761-BF03-2ED89035D445}" srcId="{B4FF5BA8-D7CC-4453-95AD-07C9C38954DA}" destId="{9ABDAC0D-48A2-4C28-92DB-C116ED2F3A6B}" srcOrd="0" destOrd="0" parTransId="{8E370B1F-54C2-44CC-AF4B-3E0D57B0D7EF}" sibTransId="{B2FC5814-655F-452B-91CF-1616DCBDF64B}"/>
    <dgm:cxn modelId="{3313E894-69FA-4410-A5D3-1C8E064CFE4D}" srcId="{C48163F7-7884-4196-A4BB-7675C3E35BA0}" destId="{99F6116E-B0D0-4D39-9046-99EFE9F240EE}" srcOrd="0" destOrd="0" parTransId="{66CBC489-F48D-4C54-A9B9-DE8E0114DD04}" sibTransId="{717EB205-2B7F-4D46-9AEB-2F2AB9BCEF59}"/>
    <dgm:cxn modelId="{665D5930-62D8-4608-A60E-6A2A9EEF0B71}" type="presOf" srcId="{27CD03BF-AF09-4A77-B919-59635F2DF573}" destId="{1BBA0FC1-4AF9-4819-8620-A1FE36F93864}" srcOrd="0" destOrd="0" presId="urn:microsoft.com/office/officeart/2005/8/layout/process3"/>
    <dgm:cxn modelId="{F91FB026-0C80-48AD-8E5B-12D1A56C296B}" type="presParOf" srcId="{4E8AD8CD-9465-4F8F-BB8E-93E4189D76FF}" destId="{CB62C116-51B2-4A5C-B2C7-B565D8C347C3}" srcOrd="0" destOrd="0" presId="urn:microsoft.com/office/officeart/2005/8/layout/process3"/>
    <dgm:cxn modelId="{3F72A931-AD91-4B2A-ADE7-2CA8A8ED83F6}" type="presParOf" srcId="{CB62C116-51B2-4A5C-B2C7-B565D8C347C3}" destId="{0298CB8B-BDC7-49E7-9BAA-A5E1A4895420}" srcOrd="0" destOrd="0" presId="urn:microsoft.com/office/officeart/2005/8/layout/process3"/>
    <dgm:cxn modelId="{C8A77F25-7EF8-45F2-B70E-DE1BCEC60387}" type="presParOf" srcId="{CB62C116-51B2-4A5C-B2C7-B565D8C347C3}" destId="{804017AB-334F-4E98-A74F-62B99DC36057}" srcOrd="1" destOrd="0" presId="urn:microsoft.com/office/officeart/2005/8/layout/process3"/>
    <dgm:cxn modelId="{27C0DFB1-3A08-4B9F-ADCD-3169D87CE53E}" type="presParOf" srcId="{CB62C116-51B2-4A5C-B2C7-B565D8C347C3}" destId="{1600E22F-4056-4C95-B6B0-44B5DED2A747}" srcOrd="2" destOrd="0" presId="urn:microsoft.com/office/officeart/2005/8/layout/process3"/>
    <dgm:cxn modelId="{6EA99F89-243C-423E-8218-6DB0D87C1AB3}" type="presParOf" srcId="{4E8AD8CD-9465-4F8F-BB8E-93E4189D76FF}" destId="{16AEFD85-FF68-4BD8-863D-2E2FFCA11E6D}" srcOrd="1" destOrd="0" presId="urn:microsoft.com/office/officeart/2005/8/layout/process3"/>
    <dgm:cxn modelId="{BFECB796-670B-4687-91BF-8453D7CCD571}" type="presParOf" srcId="{16AEFD85-FF68-4BD8-863D-2E2FFCA11E6D}" destId="{56C53334-8108-4699-9D88-A14C04C806E4}" srcOrd="0" destOrd="0" presId="urn:microsoft.com/office/officeart/2005/8/layout/process3"/>
    <dgm:cxn modelId="{8992C7B6-CD23-46A2-9CE5-46AAF94C70F4}" type="presParOf" srcId="{4E8AD8CD-9465-4F8F-BB8E-93E4189D76FF}" destId="{1BDE8D7F-141A-4C34-8957-FE16B94316D4}" srcOrd="2" destOrd="0" presId="urn:microsoft.com/office/officeart/2005/8/layout/process3"/>
    <dgm:cxn modelId="{7DF302BE-4B19-4D76-B5F1-250A22E91B6D}" type="presParOf" srcId="{1BDE8D7F-141A-4C34-8957-FE16B94316D4}" destId="{1BBA0FC1-4AF9-4819-8620-A1FE36F93864}" srcOrd="0" destOrd="0" presId="urn:microsoft.com/office/officeart/2005/8/layout/process3"/>
    <dgm:cxn modelId="{907EA3C5-21ED-4F3F-AE70-8B5F12B46F01}" type="presParOf" srcId="{1BDE8D7F-141A-4C34-8957-FE16B94316D4}" destId="{74F6F6DD-991C-4DED-81A9-0C6F9A54B98D}" srcOrd="1" destOrd="0" presId="urn:microsoft.com/office/officeart/2005/8/layout/process3"/>
    <dgm:cxn modelId="{5B9627CC-91BC-41E8-B5D5-7ED085E39260}" type="presParOf" srcId="{1BDE8D7F-141A-4C34-8957-FE16B94316D4}" destId="{4CC1E607-C2E9-4FDF-A9E9-BAEBB603D56A}" srcOrd="2" destOrd="0" presId="urn:microsoft.com/office/officeart/2005/8/layout/process3"/>
    <dgm:cxn modelId="{8578F695-9F48-4C21-B9B6-50D8EFD57985}" type="presParOf" srcId="{4E8AD8CD-9465-4F8F-BB8E-93E4189D76FF}" destId="{98795636-DB0C-40AB-BCEC-4119A17B77E6}" srcOrd="3" destOrd="0" presId="urn:microsoft.com/office/officeart/2005/8/layout/process3"/>
    <dgm:cxn modelId="{34FC8498-878E-4F5B-AB0B-B73CB4CB1D30}" type="presParOf" srcId="{98795636-DB0C-40AB-BCEC-4119A17B77E6}" destId="{233C30FB-B315-4025-8C00-319D713917E1}" srcOrd="0" destOrd="0" presId="urn:microsoft.com/office/officeart/2005/8/layout/process3"/>
    <dgm:cxn modelId="{1DD7BAC2-9335-4308-9E13-80B391D42808}" type="presParOf" srcId="{4E8AD8CD-9465-4F8F-BB8E-93E4189D76FF}" destId="{E12972E5-5904-4BB0-82A0-465A3E8C4F0E}" srcOrd="4" destOrd="0" presId="urn:microsoft.com/office/officeart/2005/8/layout/process3"/>
    <dgm:cxn modelId="{42516C1E-D934-430B-AA29-095351A61CB9}" type="presParOf" srcId="{E12972E5-5904-4BB0-82A0-465A3E8C4F0E}" destId="{3AA25B41-F8DF-48C7-96D9-25D656370637}" srcOrd="0" destOrd="0" presId="urn:microsoft.com/office/officeart/2005/8/layout/process3"/>
    <dgm:cxn modelId="{79A72F6A-4832-4D0F-8711-F4A53BD02497}" type="presParOf" srcId="{E12972E5-5904-4BB0-82A0-465A3E8C4F0E}" destId="{90966370-5FB8-49ED-914F-33EE1F4A7B9A}" srcOrd="1" destOrd="0" presId="urn:microsoft.com/office/officeart/2005/8/layout/process3"/>
    <dgm:cxn modelId="{57C27887-EFD6-4F98-BEC1-2F0B0D6E5038}" type="presParOf" srcId="{E12972E5-5904-4BB0-82A0-465A3E8C4F0E}" destId="{60B9DF90-D686-4D7F-861A-4583A32CA6B6}" srcOrd="2" destOrd="0" presId="urn:microsoft.com/office/officeart/2005/8/layout/process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B192B5-7C17-43E7-86C7-39F7ED2B2FA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90BAAAD-32FA-45D3-B46E-A5C720D13C7D}">
      <dgm:prSet phldrT="[Text]" custT="1"/>
      <dgm:spPr/>
      <dgm:t>
        <a:bodyPr/>
        <a:lstStyle/>
        <a:p>
          <a:r>
            <a:rPr lang="en-US" sz="2000" b="1" dirty="0" smtClean="0"/>
            <a:t>Self Assessment </a:t>
          </a:r>
          <a:endParaRPr lang="en-US" sz="2000" b="1" dirty="0"/>
        </a:p>
      </dgm:t>
    </dgm:pt>
    <dgm:pt modelId="{2D71EEDE-6A68-406C-BB07-EA32C1B41861}" type="parTrans" cxnId="{3A6A00C7-0F49-41AF-BA85-1CF62B89193A}">
      <dgm:prSet/>
      <dgm:spPr/>
      <dgm:t>
        <a:bodyPr/>
        <a:lstStyle/>
        <a:p>
          <a:endParaRPr lang="en-US"/>
        </a:p>
      </dgm:t>
    </dgm:pt>
    <dgm:pt modelId="{62D78836-2596-4F18-B89C-8920624ABB7F}" type="sibTrans" cxnId="{3A6A00C7-0F49-41AF-BA85-1CF62B89193A}">
      <dgm:prSet/>
      <dgm:spPr/>
      <dgm:t>
        <a:bodyPr/>
        <a:lstStyle/>
        <a:p>
          <a:endParaRPr lang="en-US"/>
        </a:p>
      </dgm:t>
    </dgm:pt>
    <dgm:pt modelId="{87606D1F-CC4F-4F10-87FC-5101A3D4C1EA}">
      <dgm:prSet phldrT="[Text]" custT="1"/>
      <dgm:spPr/>
      <dgm:t>
        <a:bodyPr/>
        <a:lstStyle/>
        <a:p>
          <a:r>
            <a:rPr lang="en-US" sz="1400" dirty="0" smtClean="0"/>
            <a:t>Educator and evaluator meet to discuss evaluation and new plan</a:t>
          </a:r>
          <a:endParaRPr lang="en-US" sz="1400" dirty="0"/>
        </a:p>
      </dgm:t>
    </dgm:pt>
    <dgm:pt modelId="{C9674260-4E42-4FFF-B4BF-30E3B086F9BD}" type="parTrans" cxnId="{1738D4AA-4B23-47B4-AFFC-F503BB12778E}">
      <dgm:prSet/>
      <dgm:spPr/>
      <dgm:t>
        <a:bodyPr/>
        <a:lstStyle/>
        <a:p>
          <a:endParaRPr lang="en-US"/>
        </a:p>
      </dgm:t>
    </dgm:pt>
    <dgm:pt modelId="{0849C1CB-A068-4AAE-98CD-B3AAFD5CEE87}" type="sibTrans" cxnId="{1738D4AA-4B23-47B4-AFFC-F503BB12778E}">
      <dgm:prSet/>
      <dgm:spPr/>
      <dgm:t>
        <a:bodyPr/>
        <a:lstStyle/>
        <a:p>
          <a:endParaRPr lang="en-US"/>
        </a:p>
      </dgm:t>
    </dgm:pt>
    <dgm:pt modelId="{96283E03-2E7A-4693-8FDB-D47FB902910A}">
      <dgm:prSet phldrT="[Text]" custT="1"/>
      <dgm:spPr/>
      <dgm:t>
        <a:bodyPr/>
        <a:lstStyle/>
        <a:p>
          <a:pPr algn="ctr"/>
          <a:r>
            <a:rPr lang="en-US" sz="2000" b="1" dirty="0" smtClean="0"/>
            <a:t>Goals</a:t>
          </a:r>
          <a:r>
            <a:rPr lang="en-US" sz="2800" dirty="0" smtClean="0"/>
            <a:t> </a:t>
          </a:r>
          <a:endParaRPr lang="en-US" sz="2800" dirty="0"/>
        </a:p>
      </dgm:t>
    </dgm:pt>
    <dgm:pt modelId="{E21CAA5B-2CC1-4C3B-B1F3-B9F1E621FEC5}" type="parTrans" cxnId="{93418887-9A8C-443B-A5F4-F11A3AA56248}">
      <dgm:prSet/>
      <dgm:spPr/>
      <dgm:t>
        <a:bodyPr/>
        <a:lstStyle/>
        <a:p>
          <a:endParaRPr lang="en-US"/>
        </a:p>
      </dgm:t>
    </dgm:pt>
    <dgm:pt modelId="{3A5A4801-E32E-4D24-9D7F-F52407EB861B}" type="sibTrans" cxnId="{93418887-9A8C-443B-A5F4-F11A3AA56248}">
      <dgm:prSet/>
      <dgm:spPr/>
      <dgm:t>
        <a:bodyPr/>
        <a:lstStyle/>
        <a:p>
          <a:endParaRPr lang="en-US"/>
        </a:p>
      </dgm:t>
    </dgm:pt>
    <dgm:pt modelId="{D5CB0872-BE62-4EC4-A751-250E7C04BA85}">
      <dgm:prSet phldrT="[Text]" custT="1"/>
      <dgm:spPr/>
      <dgm:t>
        <a:bodyPr/>
        <a:lstStyle/>
        <a:p>
          <a:r>
            <a:rPr lang="en-US" sz="1400" dirty="0" smtClean="0"/>
            <a:t>Educator and evaluator may co-create goals, or the evaluator sets goals based on previous feedback by a determined deadline </a:t>
          </a:r>
          <a:endParaRPr lang="en-US" sz="1400" dirty="0"/>
        </a:p>
      </dgm:t>
    </dgm:pt>
    <dgm:pt modelId="{D650D704-6881-4A9E-A58D-602497F36DEF}" type="parTrans" cxnId="{6394FD25-CEE0-4022-8029-4497ACEC7DD3}">
      <dgm:prSet/>
      <dgm:spPr/>
      <dgm:t>
        <a:bodyPr/>
        <a:lstStyle/>
        <a:p>
          <a:endParaRPr lang="en-US"/>
        </a:p>
      </dgm:t>
    </dgm:pt>
    <dgm:pt modelId="{8BFF3D12-91AD-4347-BE92-34CEBD1555FE}" type="sibTrans" cxnId="{6394FD25-CEE0-4022-8029-4497ACEC7DD3}">
      <dgm:prSet/>
      <dgm:spPr/>
      <dgm:t>
        <a:bodyPr/>
        <a:lstStyle/>
        <a:p>
          <a:endParaRPr lang="en-US"/>
        </a:p>
      </dgm:t>
    </dgm:pt>
    <dgm:pt modelId="{9EE87390-78A4-4373-B7B2-3E4845457FEB}">
      <dgm:prSet phldrT="[Text]" custT="1"/>
      <dgm:spPr/>
      <dgm:t>
        <a:bodyPr/>
        <a:lstStyle/>
        <a:p>
          <a:r>
            <a:rPr lang="en-US" sz="2000" b="1" dirty="0" smtClean="0"/>
            <a:t>Plan Implementation</a:t>
          </a:r>
          <a:endParaRPr lang="en-US" sz="2000" b="1" dirty="0"/>
        </a:p>
      </dgm:t>
    </dgm:pt>
    <dgm:pt modelId="{D349A6C6-D0E6-4A3C-9696-5F01B60C948A}" type="parTrans" cxnId="{066FA3D6-D35A-4113-9048-D380D29E15FC}">
      <dgm:prSet/>
      <dgm:spPr/>
      <dgm:t>
        <a:bodyPr/>
        <a:lstStyle/>
        <a:p>
          <a:endParaRPr lang="en-US"/>
        </a:p>
      </dgm:t>
    </dgm:pt>
    <dgm:pt modelId="{9CCCF245-B434-4565-ABD1-3C8BE462F4DA}" type="sibTrans" cxnId="{066FA3D6-D35A-4113-9048-D380D29E15FC}">
      <dgm:prSet/>
      <dgm:spPr/>
      <dgm:t>
        <a:bodyPr/>
        <a:lstStyle/>
        <a:p>
          <a:endParaRPr lang="en-US"/>
        </a:p>
      </dgm:t>
    </dgm:pt>
    <dgm:pt modelId="{C5746EB2-B3F3-47FC-AFBA-5D95144CF270}">
      <dgm:prSet phldrT="[Text]" custT="1"/>
      <dgm:spPr/>
      <dgm:t>
        <a:bodyPr/>
        <a:lstStyle/>
        <a:p>
          <a:r>
            <a:rPr lang="en-US" sz="1400" dirty="0" smtClean="0"/>
            <a:t>Educator and evaluator collect evidence through artifacts and observations </a:t>
          </a:r>
          <a:endParaRPr lang="en-US" sz="1400" dirty="0"/>
        </a:p>
      </dgm:t>
    </dgm:pt>
    <dgm:pt modelId="{2CFB5A49-D4EB-4E5B-8471-C20EEDDB2831}" type="parTrans" cxnId="{9A1340DD-F30B-458B-8CBB-0F33503B2064}">
      <dgm:prSet/>
      <dgm:spPr/>
      <dgm:t>
        <a:bodyPr/>
        <a:lstStyle/>
        <a:p>
          <a:endParaRPr lang="en-US"/>
        </a:p>
      </dgm:t>
    </dgm:pt>
    <dgm:pt modelId="{E7609480-ACA6-4106-8E49-1D832E0160FD}" type="sibTrans" cxnId="{9A1340DD-F30B-458B-8CBB-0F33503B2064}">
      <dgm:prSet/>
      <dgm:spPr/>
      <dgm:t>
        <a:bodyPr/>
        <a:lstStyle/>
        <a:p>
          <a:endParaRPr lang="en-US"/>
        </a:p>
      </dgm:t>
    </dgm:pt>
    <dgm:pt modelId="{77D6988E-6FBF-468C-9636-C0B6CE41C1F4}">
      <dgm:prSet phldrT="[Text]" custT="1"/>
      <dgm:spPr/>
      <dgm:t>
        <a:bodyPr/>
        <a:lstStyle/>
        <a:p>
          <a:r>
            <a:rPr lang="en-US" sz="1400" dirty="0" smtClean="0"/>
            <a:t>Observation Requirements: At least 2 unannounced (educator may request an announced observation)</a:t>
          </a:r>
          <a:endParaRPr lang="en-US" sz="1400" dirty="0"/>
        </a:p>
      </dgm:t>
    </dgm:pt>
    <dgm:pt modelId="{5D9E9E64-C631-401C-B24B-1302816425BC}" type="parTrans" cxnId="{3F27C503-A14B-4B58-810B-8DD70E4FCC41}">
      <dgm:prSet/>
      <dgm:spPr/>
      <dgm:t>
        <a:bodyPr/>
        <a:lstStyle/>
        <a:p>
          <a:endParaRPr lang="en-US"/>
        </a:p>
      </dgm:t>
    </dgm:pt>
    <dgm:pt modelId="{466E74B9-7F00-487B-8B78-0DA5F60E00E1}" type="sibTrans" cxnId="{3F27C503-A14B-4B58-810B-8DD70E4FCC41}">
      <dgm:prSet/>
      <dgm:spPr/>
      <dgm:t>
        <a:bodyPr/>
        <a:lstStyle/>
        <a:p>
          <a:endParaRPr lang="en-US"/>
        </a:p>
      </dgm:t>
    </dgm:pt>
    <dgm:pt modelId="{435864AE-68FB-40B7-805C-D2BA05C2F89A}">
      <dgm:prSet custT="1"/>
      <dgm:spPr/>
      <dgm:t>
        <a:bodyPr/>
        <a:lstStyle/>
        <a:p>
          <a:r>
            <a:rPr lang="en-US" sz="2000" b="1" dirty="0" smtClean="0"/>
            <a:t>Formative Assessment</a:t>
          </a:r>
          <a:endParaRPr lang="en-US" sz="2000" b="1" dirty="0"/>
        </a:p>
      </dgm:t>
    </dgm:pt>
    <dgm:pt modelId="{4DE225AD-AA0B-4039-BFEC-6428E2C70A68}" type="parTrans" cxnId="{A9595A37-188F-4C34-A791-EDBD958D10E9}">
      <dgm:prSet/>
      <dgm:spPr/>
      <dgm:t>
        <a:bodyPr/>
        <a:lstStyle/>
        <a:p>
          <a:endParaRPr lang="en-US"/>
        </a:p>
      </dgm:t>
    </dgm:pt>
    <dgm:pt modelId="{2DE50D3F-0446-488E-9435-6EC12082FED0}" type="sibTrans" cxnId="{A9595A37-188F-4C34-A791-EDBD958D10E9}">
      <dgm:prSet/>
      <dgm:spPr/>
      <dgm:t>
        <a:bodyPr/>
        <a:lstStyle/>
        <a:p>
          <a:endParaRPr lang="en-US"/>
        </a:p>
      </dgm:t>
    </dgm:pt>
    <dgm:pt modelId="{690A8582-1BAF-4F15-94B7-606FF64054E3}">
      <dgm:prSet custT="1"/>
      <dgm:spPr/>
      <dgm:t>
        <a:bodyPr/>
        <a:lstStyle/>
        <a:p>
          <a:r>
            <a:rPr lang="en-US" sz="2000" dirty="0" smtClean="0"/>
            <a:t>Summative Evaluation</a:t>
          </a:r>
          <a:endParaRPr lang="en-US" sz="2000" dirty="0"/>
        </a:p>
      </dgm:t>
    </dgm:pt>
    <dgm:pt modelId="{BDCB1FE6-30E7-4775-813A-52329593F5DA}" type="parTrans" cxnId="{E86EDC7F-43A6-4FBD-9ECE-63F78EE495D9}">
      <dgm:prSet/>
      <dgm:spPr/>
      <dgm:t>
        <a:bodyPr/>
        <a:lstStyle/>
        <a:p>
          <a:endParaRPr lang="en-US"/>
        </a:p>
      </dgm:t>
    </dgm:pt>
    <dgm:pt modelId="{303DF411-3910-4F5B-99A5-59F4C44697B7}" type="sibTrans" cxnId="{E86EDC7F-43A6-4FBD-9ECE-63F78EE495D9}">
      <dgm:prSet/>
      <dgm:spPr/>
      <dgm:t>
        <a:bodyPr/>
        <a:lstStyle/>
        <a:p>
          <a:endParaRPr lang="en-US"/>
        </a:p>
      </dgm:t>
    </dgm:pt>
    <dgm:pt modelId="{E80C7DEC-344E-4F15-AEAE-E7D056E50FCC}">
      <dgm:prSet phldrT="[Text]" custT="1"/>
      <dgm:spPr/>
      <dgm:t>
        <a:bodyPr/>
        <a:lstStyle/>
        <a:p>
          <a:r>
            <a:rPr lang="en-US" sz="1400" dirty="0" smtClean="0"/>
            <a:t>Educator implements goals and action plan </a:t>
          </a:r>
          <a:endParaRPr lang="en-US" sz="1400" dirty="0"/>
        </a:p>
      </dgm:t>
    </dgm:pt>
    <dgm:pt modelId="{3F71A8C8-4B8F-4DE8-A932-98E8AF18BEC2}" type="parTrans" cxnId="{1930FCB0-35D4-4F7D-82C6-E6FB54EB960A}">
      <dgm:prSet/>
      <dgm:spPr/>
      <dgm:t>
        <a:bodyPr/>
        <a:lstStyle/>
        <a:p>
          <a:endParaRPr lang="en-US"/>
        </a:p>
      </dgm:t>
    </dgm:pt>
    <dgm:pt modelId="{58180E49-B554-40CB-A190-AA809AEAB147}" type="sibTrans" cxnId="{1930FCB0-35D4-4F7D-82C6-E6FB54EB960A}">
      <dgm:prSet/>
      <dgm:spPr/>
      <dgm:t>
        <a:bodyPr/>
        <a:lstStyle/>
        <a:p>
          <a:endParaRPr lang="en-US"/>
        </a:p>
      </dgm:t>
    </dgm:pt>
    <dgm:pt modelId="{D34857C6-6D1A-4549-903F-2E936F65BAF2}">
      <dgm:prSet phldrT="[Text]" custT="1"/>
      <dgm:spPr/>
      <dgm:t>
        <a:bodyPr/>
        <a:lstStyle/>
        <a:p>
          <a:r>
            <a:rPr lang="en-US" sz="1400" dirty="0" smtClean="0"/>
            <a:t>Evaluator directs educator to submit Self Assessment by a determined deadline</a:t>
          </a:r>
          <a:endParaRPr lang="en-US" sz="1400" dirty="0"/>
        </a:p>
      </dgm:t>
    </dgm:pt>
    <dgm:pt modelId="{E7F513CF-55EF-4303-9299-64818FE0ABFE}" type="parTrans" cxnId="{21832B21-9822-4831-A233-413DD069FEE5}">
      <dgm:prSet/>
      <dgm:spPr/>
      <dgm:t>
        <a:bodyPr/>
        <a:lstStyle/>
        <a:p>
          <a:endParaRPr lang="en-US"/>
        </a:p>
      </dgm:t>
    </dgm:pt>
    <dgm:pt modelId="{5EDC1E68-67DB-4144-BD7D-3F634308586B}" type="sibTrans" cxnId="{21832B21-9822-4831-A233-413DD069FEE5}">
      <dgm:prSet/>
      <dgm:spPr/>
      <dgm:t>
        <a:bodyPr/>
        <a:lstStyle/>
        <a:p>
          <a:endParaRPr lang="en-US"/>
        </a:p>
      </dgm:t>
    </dgm:pt>
    <dgm:pt modelId="{BA19D21F-6223-415E-AC57-4ECDD37C8003}" type="pres">
      <dgm:prSet presAssocID="{47B192B5-7C17-43E7-86C7-39F7ED2B2FA4}" presName="Name0" presStyleCnt="0">
        <dgm:presLayoutVars>
          <dgm:dir/>
          <dgm:animLvl val="lvl"/>
          <dgm:resizeHandles val="exact"/>
        </dgm:presLayoutVars>
      </dgm:prSet>
      <dgm:spPr/>
      <dgm:t>
        <a:bodyPr/>
        <a:lstStyle/>
        <a:p>
          <a:endParaRPr lang="en-US"/>
        </a:p>
      </dgm:t>
    </dgm:pt>
    <dgm:pt modelId="{E1EC4884-DEEB-4F38-948D-D6D31F8AB5DE}" type="pres">
      <dgm:prSet presAssocID="{290BAAAD-32FA-45D3-B46E-A5C720D13C7D}" presName="linNode" presStyleCnt="0"/>
      <dgm:spPr/>
    </dgm:pt>
    <dgm:pt modelId="{6502FADC-2813-4A9F-9F03-6D7A0CD2B782}" type="pres">
      <dgm:prSet presAssocID="{290BAAAD-32FA-45D3-B46E-A5C720D13C7D}" presName="parentText" presStyleLbl="node1" presStyleIdx="0" presStyleCnt="5" custScaleX="74498" custScaleY="16801" custLinFactNeighborY="-41">
        <dgm:presLayoutVars>
          <dgm:chMax val="1"/>
          <dgm:bulletEnabled val="1"/>
        </dgm:presLayoutVars>
      </dgm:prSet>
      <dgm:spPr/>
      <dgm:t>
        <a:bodyPr/>
        <a:lstStyle/>
        <a:p>
          <a:endParaRPr lang="en-US"/>
        </a:p>
      </dgm:t>
    </dgm:pt>
    <dgm:pt modelId="{6ECE3D0D-14DD-40DE-B282-BA7A36047CDB}" type="pres">
      <dgm:prSet presAssocID="{290BAAAD-32FA-45D3-B46E-A5C720D13C7D}" presName="descendantText" presStyleLbl="alignAccFollowNode1" presStyleIdx="0" presStyleCnt="3" custScaleX="114716" custScaleY="21580" custLinFactNeighborX="7908" custLinFactNeighborY="1803">
        <dgm:presLayoutVars>
          <dgm:bulletEnabled val="1"/>
        </dgm:presLayoutVars>
      </dgm:prSet>
      <dgm:spPr/>
      <dgm:t>
        <a:bodyPr/>
        <a:lstStyle/>
        <a:p>
          <a:endParaRPr lang="en-US"/>
        </a:p>
      </dgm:t>
    </dgm:pt>
    <dgm:pt modelId="{AEDCC488-9B82-4D77-A997-27691E133B69}" type="pres">
      <dgm:prSet presAssocID="{62D78836-2596-4F18-B89C-8920624ABB7F}" presName="sp" presStyleCnt="0"/>
      <dgm:spPr/>
    </dgm:pt>
    <dgm:pt modelId="{AA617713-65BF-4026-ABBA-092D4C38869A}" type="pres">
      <dgm:prSet presAssocID="{96283E03-2E7A-4693-8FDB-D47FB902910A}" presName="linNode" presStyleCnt="0"/>
      <dgm:spPr/>
    </dgm:pt>
    <dgm:pt modelId="{E08F0FE5-DF2B-419B-BE44-526C99245B25}" type="pres">
      <dgm:prSet presAssocID="{96283E03-2E7A-4693-8FDB-D47FB902910A}" presName="parentText" presStyleLbl="node1" presStyleIdx="1" presStyleCnt="5" custScaleX="53091" custScaleY="14876" custLinFactNeighborX="-1073" custLinFactNeighborY="-4140">
        <dgm:presLayoutVars>
          <dgm:chMax val="1"/>
          <dgm:bulletEnabled val="1"/>
        </dgm:presLayoutVars>
      </dgm:prSet>
      <dgm:spPr/>
      <dgm:t>
        <a:bodyPr/>
        <a:lstStyle/>
        <a:p>
          <a:endParaRPr lang="en-US"/>
        </a:p>
      </dgm:t>
    </dgm:pt>
    <dgm:pt modelId="{A69259FB-D1CB-4D92-B23B-756AF0AECE2D}" type="pres">
      <dgm:prSet presAssocID="{96283E03-2E7A-4693-8FDB-D47FB902910A}" presName="descendantText" presStyleLbl="alignAccFollowNode1" presStyleIdx="1" presStyleCnt="3" custScaleX="125373" custScaleY="14408" custLinFactNeighborX="3448" custLinFactNeighborY="-5279">
        <dgm:presLayoutVars>
          <dgm:bulletEnabled val="1"/>
        </dgm:presLayoutVars>
      </dgm:prSet>
      <dgm:spPr/>
      <dgm:t>
        <a:bodyPr/>
        <a:lstStyle/>
        <a:p>
          <a:endParaRPr lang="en-US"/>
        </a:p>
      </dgm:t>
    </dgm:pt>
    <dgm:pt modelId="{A30FA4F8-D775-4552-AA67-C4176AA4B258}" type="pres">
      <dgm:prSet presAssocID="{3A5A4801-E32E-4D24-9D7F-F52407EB861B}" presName="sp" presStyleCnt="0"/>
      <dgm:spPr/>
    </dgm:pt>
    <dgm:pt modelId="{16F46AD0-6F28-4231-9EDF-B8FEF2EC91F5}" type="pres">
      <dgm:prSet presAssocID="{9EE87390-78A4-4373-B7B2-3E4845457FEB}" presName="linNode" presStyleCnt="0"/>
      <dgm:spPr/>
    </dgm:pt>
    <dgm:pt modelId="{C720D71D-CA0B-4EC9-9E67-037504F3E32D}" type="pres">
      <dgm:prSet presAssocID="{9EE87390-78A4-4373-B7B2-3E4845457FEB}" presName="parentText" presStyleLbl="node1" presStyleIdx="2" presStyleCnt="5" custScaleY="33880" custLinFactNeighborX="0" custLinFactNeighborY="-8324">
        <dgm:presLayoutVars>
          <dgm:chMax val="1"/>
          <dgm:bulletEnabled val="1"/>
        </dgm:presLayoutVars>
      </dgm:prSet>
      <dgm:spPr/>
      <dgm:t>
        <a:bodyPr/>
        <a:lstStyle/>
        <a:p>
          <a:endParaRPr lang="en-US"/>
        </a:p>
      </dgm:t>
    </dgm:pt>
    <dgm:pt modelId="{1226E5FA-7CD2-4596-A03C-C231BB33500E}" type="pres">
      <dgm:prSet presAssocID="{9EE87390-78A4-4373-B7B2-3E4845457FEB}" presName="descendantText" presStyleLbl="alignAccFollowNode1" presStyleIdx="2" presStyleCnt="3" custScaleY="43346" custLinFactNeighborX="2004" custLinFactNeighborY="-11712">
        <dgm:presLayoutVars>
          <dgm:bulletEnabled val="1"/>
        </dgm:presLayoutVars>
      </dgm:prSet>
      <dgm:spPr/>
      <dgm:t>
        <a:bodyPr/>
        <a:lstStyle/>
        <a:p>
          <a:endParaRPr lang="en-US"/>
        </a:p>
      </dgm:t>
    </dgm:pt>
    <dgm:pt modelId="{5869D5AF-1A62-45F2-B064-AD9F09EDEFC7}" type="pres">
      <dgm:prSet presAssocID="{9CCCF245-B434-4565-ABD1-3C8BE462F4DA}" presName="sp" presStyleCnt="0"/>
      <dgm:spPr/>
    </dgm:pt>
    <dgm:pt modelId="{064C11AD-BCF0-49DF-980E-514AD21E0C9A}" type="pres">
      <dgm:prSet presAssocID="{435864AE-68FB-40B7-805C-D2BA05C2F89A}" presName="linNode" presStyleCnt="0"/>
      <dgm:spPr/>
    </dgm:pt>
    <dgm:pt modelId="{22B2126A-2D20-4A16-A39D-FBE59A2EFCD5}" type="pres">
      <dgm:prSet presAssocID="{435864AE-68FB-40B7-805C-D2BA05C2F89A}" presName="parentText" presStyleLbl="node1" presStyleIdx="3" presStyleCnt="5" custScaleX="96692" custScaleY="35083" custLinFactNeighborX="-1470" custLinFactNeighborY="-9383">
        <dgm:presLayoutVars>
          <dgm:chMax val="1"/>
          <dgm:bulletEnabled val="1"/>
        </dgm:presLayoutVars>
      </dgm:prSet>
      <dgm:spPr/>
      <dgm:t>
        <a:bodyPr/>
        <a:lstStyle/>
        <a:p>
          <a:endParaRPr lang="en-US"/>
        </a:p>
      </dgm:t>
    </dgm:pt>
    <dgm:pt modelId="{FD06F0B0-89B1-47EA-920F-B86CEE2DA6E3}" type="pres">
      <dgm:prSet presAssocID="{2DE50D3F-0446-488E-9435-6EC12082FED0}" presName="sp" presStyleCnt="0"/>
      <dgm:spPr/>
    </dgm:pt>
    <dgm:pt modelId="{1388D25A-67D5-4B22-BE9D-62A0BC84A1C6}" type="pres">
      <dgm:prSet presAssocID="{690A8582-1BAF-4F15-94B7-606FF64054E3}" presName="linNode" presStyleCnt="0"/>
      <dgm:spPr/>
    </dgm:pt>
    <dgm:pt modelId="{B605855A-C1B0-4F45-8408-5DDD866EE533}" type="pres">
      <dgm:prSet presAssocID="{690A8582-1BAF-4F15-94B7-606FF64054E3}" presName="parentText" presStyleLbl="node1" presStyleIdx="4" presStyleCnt="5" custScaleX="96692" custScaleY="27039" custLinFactNeighborX="0" custLinFactNeighborY="-5568">
        <dgm:presLayoutVars>
          <dgm:chMax val="1"/>
          <dgm:bulletEnabled val="1"/>
        </dgm:presLayoutVars>
      </dgm:prSet>
      <dgm:spPr/>
      <dgm:t>
        <a:bodyPr/>
        <a:lstStyle/>
        <a:p>
          <a:endParaRPr lang="en-US"/>
        </a:p>
      </dgm:t>
    </dgm:pt>
  </dgm:ptLst>
  <dgm:cxnLst>
    <dgm:cxn modelId="{21832B21-9822-4831-A233-413DD069FEE5}" srcId="{290BAAAD-32FA-45D3-B46E-A5C720D13C7D}" destId="{D34857C6-6D1A-4549-903F-2E936F65BAF2}" srcOrd="1" destOrd="0" parTransId="{E7F513CF-55EF-4303-9299-64818FE0ABFE}" sibTransId="{5EDC1E68-67DB-4144-BD7D-3F634308586B}"/>
    <dgm:cxn modelId="{93418887-9A8C-443B-A5F4-F11A3AA56248}" srcId="{47B192B5-7C17-43E7-86C7-39F7ED2B2FA4}" destId="{96283E03-2E7A-4693-8FDB-D47FB902910A}" srcOrd="1" destOrd="0" parTransId="{E21CAA5B-2CC1-4C3B-B1F3-B9F1E621FEC5}" sibTransId="{3A5A4801-E32E-4D24-9D7F-F52407EB861B}"/>
    <dgm:cxn modelId="{A9595A37-188F-4C34-A791-EDBD958D10E9}" srcId="{47B192B5-7C17-43E7-86C7-39F7ED2B2FA4}" destId="{435864AE-68FB-40B7-805C-D2BA05C2F89A}" srcOrd="3" destOrd="0" parTransId="{4DE225AD-AA0B-4039-BFEC-6428E2C70A68}" sibTransId="{2DE50D3F-0446-488E-9435-6EC12082FED0}"/>
    <dgm:cxn modelId="{A60303BB-B089-4AAC-8ABD-EB800902F407}" type="presOf" srcId="{C5746EB2-B3F3-47FC-AFBA-5D95144CF270}" destId="{1226E5FA-7CD2-4596-A03C-C231BB33500E}" srcOrd="0" destOrd="1" presId="urn:microsoft.com/office/officeart/2005/8/layout/vList5"/>
    <dgm:cxn modelId="{7628D8A3-F694-44CD-A0CC-D0C22EFF220C}" type="presOf" srcId="{9EE87390-78A4-4373-B7B2-3E4845457FEB}" destId="{C720D71D-CA0B-4EC9-9E67-037504F3E32D}" srcOrd="0" destOrd="0" presId="urn:microsoft.com/office/officeart/2005/8/layout/vList5"/>
    <dgm:cxn modelId="{E86EDC7F-43A6-4FBD-9ECE-63F78EE495D9}" srcId="{47B192B5-7C17-43E7-86C7-39F7ED2B2FA4}" destId="{690A8582-1BAF-4F15-94B7-606FF64054E3}" srcOrd="4" destOrd="0" parTransId="{BDCB1FE6-30E7-4775-813A-52329593F5DA}" sibTransId="{303DF411-3910-4F5B-99A5-59F4C44697B7}"/>
    <dgm:cxn modelId="{BE3B46E1-578B-461F-96F1-88FF16069B08}" type="presOf" srcId="{96283E03-2E7A-4693-8FDB-D47FB902910A}" destId="{E08F0FE5-DF2B-419B-BE44-526C99245B25}" srcOrd="0" destOrd="0" presId="urn:microsoft.com/office/officeart/2005/8/layout/vList5"/>
    <dgm:cxn modelId="{FC21E8FC-7259-444F-A2EC-F1A6CC13D542}" type="presOf" srcId="{690A8582-1BAF-4F15-94B7-606FF64054E3}" destId="{B605855A-C1B0-4F45-8408-5DDD866EE533}" srcOrd="0" destOrd="0" presId="urn:microsoft.com/office/officeart/2005/8/layout/vList5"/>
    <dgm:cxn modelId="{74206CC7-9E7D-48DD-9E7B-E2DF6500FD60}" type="presOf" srcId="{87606D1F-CC4F-4F10-87FC-5101A3D4C1EA}" destId="{6ECE3D0D-14DD-40DE-B282-BA7A36047CDB}" srcOrd="0" destOrd="0" presId="urn:microsoft.com/office/officeart/2005/8/layout/vList5"/>
    <dgm:cxn modelId="{066FA3D6-D35A-4113-9048-D380D29E15FC}" srcId="{47B192B5-7C17-43E7-86C7-39F7ED2B2FA4}" destId="{9EE87390-78A4-4373-B7B2-3E4845457FEB}" srcOrd="2" destOrd="0" parTransId="{D349A6C6-D0E6-4A3C-9696-5F01B60C948A}" sibTransId="{9CCCF245-B434-4565-ABD1-3C8BE462F4DA}"/>
    <dgm:cxn modelId="{ADFECD52-1893-4CBE-8C16-6F44A9441AF8}" type="presOf" srcId="{77D6988E-6FBF-468C-9636-C0B6CE41C1F4}" destId="{1226E5FA-7CD2-4596-A03C-C231BB33500E}" srcOrd="0" destOrd="2" presId="urn:microsoft.com/office/officeart/2005/8/layout/vList5"/>
    <dgm:cxn modelId="{3F27C503-A14B-4B58-810B-8DD70E4FCC41}" srcId="{9EE87390-78A4-4373-B7B2-3E4845457FEB}" destId="{77D6988E-6FBF-468C-9636-C0B6CE41C1F4}" srcOrd="2" destOrd="0" parTransId="{5D9E9E64-C631-401C-B24B-1302816425BC}" sibTransId="{466E74B9-7F00-487B-8B78-0DA5F60E00E1}"/>
    <dgm:cxn modelId="{0AB2E2CE-F6FB-4A82-BFBB-8D1E4EA44CAD}" type="presOf" srcId="{E80C7DEC-344E-4F15-AEAE-E7D056E50FCC}" destId="{1226E5FA-7CD2-4596-A03C-C231BB33500E}" srcOrd="0" destOrd="0" presId="urn:microsoft.com/office/officeart/2005/8/layout/vList5"/>
    <dgm:cxn modelId="{9A1340DD-F30B-458B-8CBB-0F33503B2064}" srcId="{9EE87390-78A4-4373-B7B2-3E4845457FEB}" destId="{C5746EB2-B3F3-47FC-AFBA-5D95144CF270}" srcOrd="1" destOrd="0" parTransId="{2CFB5A49-D4EB-4E5B-8471-C20EEDDB2831}" sibTransId="{E7609480-ACA6-4106-8E49-1D832E0160FD}"/>
    <dgm:cxn modelId="{A6861715-3C90-47C6-91A4-75A531C4F0E3}" type="presOf" srcId="{D5CB0872-BE62-4EC4-A751-250E7C04BA85}" destId="{A69259FB-D1CB-4D92-B23B-756AF0AECE2D}" srcOrd="0" destOrd="0" presId="urn:microsoft.com/office/officeart/2005/8/layout/vList5"/>
    <dgm:cxn modelId="{D3C667AB-6753-481E-BD7D-37B883020BC5}" type="presOf" srcId="{47B192B5-7C17-43E7-86C7-39F7ED2B2FA4}" destId="{BA19D21F-6223-415E-AC57-4ECDD37C8003}" srcOrd="0" destOrd="0" presId="urn:microsoft.com/office/officeart/2005/8/layout/vList5"/>
    <dgm:cxn modelId="{1930FCB0-35D4-4F7D-82C6-E6FB54EB960A}" srcId="{9EE87390-78A4-4373-B7B2-3E4845457FEB}" destId="{E80C7DEC-344E-4F15-AEAE-E7D056E50FCC}" srcOrd="0" destOrd="0" parTransId="{3F71A8C8-4B8F-4DE8-A932-98E8AF18BEC2}" sibTransId="{58180E49-B554-40CB-A190-AA809AEAB147}"/>
    <dgm:cxn modelId="{24B361D0-F231-463F-8C54-BF5120D7654A}" type="presOf" srcId="{435864AE-68FB-40B7-805C-D2BA05C2F89A}" destId="{22B2126A-2D20-4A16-A39D-FBE59A2EFCD5}" srcOrd="0" destOrd="0" presId="urn:microsoft.com/office/officeart/2005/8/layout/vList5"/>
    <dgm:cxn modelId="{3A6A00C7-0F49-41AF-BA85-1CF62B89193A}" srcId="{47B192B5-7C17-43E7-86C7-39F7ED2B2FA4}" destId="{290BAAAD-32FA-45D3-B46E-A5C720D13C7D}" srcOrd="0" destOrd="0" parTransId="{2D71EEDE-6A68-406C-BB07-EA32C1B41861}" sibTransId="{62D78836-2596-4F18-B89C-8920624ABB7F}"/>
    <dgm:cxn modelId="{042C866F-38AE-4701-A569-38289A3750EF}" type="presOf" srcId="{D34857C6-6D1A-4549-903F-2E936F65BAF2}" destId="{6ECE3D0D-14DD-40DE-B282-BA7A36047CDB}" srcOrd="0" destOrd="1" presId="urn:microsoft.com/office/officeart/2005/8/layout/vList5"/>
    <dgm:cxn modelId="{6394FD25-CEE0-4022-8029-4497ACEC7DD3}" srcId="{96283E03-2E7A-4693-8FDB-D47FB902910A}" destId="{D5CB0872-BE62-4EC4-A751-250E7C04BA85}" srcOrd="0" destOrd="0" parTransId="{D650D704-6881-4A9E-A58D-602497F36DEF}" sibTransId="{8BFF3D12-91AD-4347-BE92-34CEBD1555FE}"/>
    <dgm:cxn modelId="{1738D4AA-4B23-47B4-AFFC-F503BB12778E}" srcId="{290BAAAD-32FA-45D3-B46E-A5C720D13C7D}" destId="{87606D1F-CC4F-4F10-87FC-5101A3D4C1EA}" srcOrd="0" destOrd="0" parTransId="{C9674260-4E42-4FFF-B4BF-30E3B086F9BD}" sibTransId="{0849C1CB-A068-4AAE-98CD-B3AAFD5CEE87}"/>
    <dgm:cxn modelId="{06B65F81-5EAD-46E9-9EAD-CD8F05FE6E7A}" type="presOf" srcId="{290BAAAD-32FA-45D3-B46E-A5C720D13C7D}" destId="{6502FADC-2813-4A9F-9F03-6D7A0CD2B782}" srcOrd="0" destOrd="0" presId="urn:microsoft.com/office/officeart/2005/8/layout/vList5"/>
    <dgm:cxn modelId="{0725A100-8B53-47F8-AD52-202865C0EDEA}" type="presParOf" srcId="{BA19D21F-6223-415E-AC57-4ECDD37C8003}" destId="{E1EC4884-DEEB-4F38-948D-D6D31F8AB5DE}" srcOrd="0" destOrd="0" presId="urn:microsoft.com/office/officeart/2005/8/layout/vList5"/>
    <dgm:cxn modelId="{DCF02CD4-C6FF-4495-AC8D-6BBB911F3F56}" type="presParOf" srcId="{E1EC4884-DEEB-4F38-948D-D6D31F8AB5DE}" destId="{6502FADC-2813-4A9F-9F03-6D7A0CD2B782}" srcOrd="0" destOrd="0" presId="urn:microsoft.com/office/officeart/2005/8/layout/vList5"/>
    <dgm:cxn modelId="{6202647E-BA87-4FB3-A559-4C1900639BF1}" type="presParOf" srcId="{E1EC4884-DEEB-4F38-948D-D6D31F8AB5DE}" destId="{6ECE3D0D-14DD-40DE-B282-BA7A36047CDB}" srcOrd="1" destOrd="0" presId="urn:microsoft.com/office/officeart/2005/8/layout/vList5"/>
    <dgm:cxn modelId="{0D54FE50-CB66-4DF1-9CB9-5A8118FBE0F8}" type="presParOf" srcId="{BA19D21F-6223-415E-AC57-4ECDD37C8003}" destId="{AEDCC488-9B82-4D77-A997-27691E133B69}" srcOrd="1" destOrd="0" presId="urn:microsoft.com/office/officeart/2005/8/layout/vList5"/>
    <dgm:cxn modelId="{264E9B0C-301C-4C85-81E2-98CB0ED881AD}" type="presParOf" srcId="{BA19D21F-6223-415E-AC57-4ECDD37C8003}" destId="{AA617713-65BF-4026-ABBA-092D4C38869A}" srcOrd="2" destOrd="0" presId="urn:microsoft.com/office/officeart/2005/8/layout/vList5"/>
    <dgm:cxn modelId="{2F8DCF48-B106-43DB-84BC-324BFAA33939}" type="presParOf" srcId="{AA617713-65BF-4026-ABBA-092D4C38869A}" destId="{E08F0FE5-DF2B-419B-BE44-526C99245B25}" srcOrd="0" destOrd="0" presId="urn:microsoft.com/office/officeart/2005/8/layout/vList5"/>
    <dgm:cxn modelId="{1A4CB93C-A008-44E3-AD68-AA4422578F85}" type="presParOf" srcId="{AA617713-65BF-4026-ABBA-092D4C38869A}" destId="{A69259FB-D1CB-4D92-B23B-756AF0AECE2D}" srcOrd="1" destOrd="0" presId="urn:microsoft.com/office/officeart/2005/8/layout/vList5"/>
    <dgm:cxn modelId="{8822C42E-0B72-4C62-8C4F-D65640CE369D}" type="presParOf" srcId="{BA19D21F-6223-415E-AC57-4ECDD37C8003}" destId="{A30FA4F8-D775-4552-AA67-C4176AA4B258}" srcOrd="3" destOrd="0" presId="urn:microsoft.com/office/officeart/2005/8/layout/vList5"/>
    <dgm:cxn modelId="{17A44679-1C37-4063-8064-C526F51F0D29}" type="presParOf" srcId="{BA19D21F-6223-415E-AC57-4ECDD37C8003}" destId="{16F46AD0-6F28-4231-9EDF-B8FEF2EC91F5}" srcOrd="4" destOrd="0" presId="urn:microsoft.com/office/officeart/2005/8/layout/vList5"/>
    <dgm:cxn modelId="{A01972D7-161D-4558-8B0A-702AB6221737}" type="presParOf" srcId="{16F46AD0-6F28-4231-9EDF-B8FEF2EC91F5}" destId="{C720D71D-CA0B-4EC9-9E67-037504F3E32D}" srcOrd="0" destOrd="0" presId="urn:microsoft.com/office/officeart/2005/8/layout/vList5"/>
    <dgm:cxn modelId="{943E6FA5-5A7A-4FFA-9280-E135E998EC7D}" type="presParOf" srcId="{16F46AD0-6F28-4231-9EDF-B8FEF2EC91F5}" destId="{1226E5FA-7CD2-4596-A03C-C231BB33500E}" srcOrd="1" destOrd="0" presId="urn:microsoft.com/office/officeart/2005/8/layout/vList5"/>
    <dgm:cxn modelId="{DCBB9C27-18D6-4CCE-9069-2059F3930B27}" type="presParOf" srcId="{BA19D21F-6223-415E-AC57-4ECDD37C8003}" destId="{5869D5AF-1A62-45F2-B064-AD9F09EDEFC7}" srcOrd="5" destOrd="0" presId="urn:microsoft.com/office/officeart/2005/8/layout/vList5"/>
    <dgm:cxn modelId="{3CAA5A72-9EE9-4631-A0ED-957BB844A68C}" type="presParOf" srcId="{BA19D21F-6223-415E-AC57-4ECDD37C8003}" destId="{064C11AD-BCF0-49DF-980E-514AD21E0C9A}" srcOrd="6" destOrd="0" presId="urn:microsoft.com/office/officeart/2005/8/layout/vList5"/>
    <dgm:cxn modelId="{B0EFA12E-3489-4AD0-BB18-2AA9A809F395}" type="presParOf" srcId="{064C11AD-BCF0-49DF-980E-514AD21E0C9A}" destId="{22B2126A-2D20-4A16-A39D-FBE59A2EFCD5}" srcOrd="0" destOrd="0" presId="urn:microsoft.com/office/officeart/2005/8/layout/vList5"/>
    <dgm:cxn modelId="{685378BF-A810-4481-9088-99FB0E165350}" type="presParOf" srcId="{BA19D21F-6223-415E-AC57-4ECDD37C8003}" destId="{FD06F0B0-89B1-47EA-920F-B86CEE2DA6E3}" srcOrd="7" destOrd="0" presId="urn:microsoft.com/office/officeart/2005/8/layout/vList5"/>
    <dgm:cxn modelId="{03880A1C-4FB1-42D3-91DF-11C652FBDFB5}" type="presParOf" srcId="{BA19D21F-6223-415E-AC57-4ECDD37C8003}" destId="{1388D25A-67D5-4B22-BE9D-62A0BC84A1C6}" srcOrd="8" destOrd="0" presId="urn:microsoft.com/office/officeart/2005/8/layout/vList5"/>
    <dgm:cxn modelId="{F2267AFC-E268-4E9C-BB4F-3B25713AB7B2}" type="presParOf" srcId="{1388D25A-67D5-4B22-BE9D-62A0BC84A1C6}" destId="{B605855A-C1B0-4F45-8408-5DDD866EE53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8163F7-7884-4196-A4BB-7675C3E35BA0}"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99F6116E-B0D0-4D39-9046-99EFE9F240EE}">
      <dgm:prSet phldrT="[Text]" custT="1"/>
      <dgm:spPr/>
      <dgm:t>
        <a:bodyPr/>
        <a:lstStyle/>
        <a:p>
          <a:r>
            <a:rPr lang="en-US" sz="1200" b="1" dirty="0" smtClean="0"/>
            <a:t>Proficient or Exemplary </a:t>
          </a:r>
          <a:endParaRPr lang="en-US" sz="1200" b="1" dirty="0"/>
        </a:p>
      </dgm:t>
    </dgm:pt>
    <dgm:pt modelId="{66CBC489-F48D-4C54-A9B9-DE8E0114DD04}" type="parTrans" cxnId="{3313E894-69FA-4410-A5D3-1C8E064CFE4D}">
      <dgm:prSet/>
      <dgm:spPr/>
      <dgm:t>
        <a:bodyPr/>
        <a:lstStyle/>
        <a:p>
          <a:endParaRPr lang="en-US"/>
        </a:p>
      </dgm:t>
    </dgm:pt>
    <dgm:pt modelId="{717EB205-2B7F-4D46-9AEB-2F2AB9BCEF59}" type="sibTrans" cxnId="{3313E894-69FA-4410-A5D3-1C8E064CFE4D}">
      <dgm:prSet/>
      <dgm:spPr/>
      <dgm:t>
        <a:bodyPr/>
        <a:lstStyle/>
        <a:p>
          <a:endParaRPr lang="en-US" dirty="0"/>
        </a:p>
      </dgm:t>
    </dgm:pt>
    <dgm:pt modelId="{3479E559-1502-4588-B5B1-FBB9277F2142}">
      <dgm:prSet phldrT="[Text]" custT="1"/>
      <dgm:spPr/>
      <dgm:t>
        <a:bodyPr/>
        <a:lstStyle/>
        <a:p>
          <a:r>
            <a:rPr lang="en-US" sz="1200" dirty="0" smtClean="0"/>
            <a:t>Move to a Self-Directed Growth plan  </a:t>
          </a:r>
          <a:endParaRPr lang="en-US" sz="1200" dirty="0"/>
        </a:p>
      </dgm:t>
    </dgm:pt>
    <dgm:pt modelId="{969980CB-19D1-44FE-9244-99B0C12E243E}" type="parTrans" cxnId="{EDD098B7-FAF0-4BD1-B31B-E3265D55FB4F}">
      <dgm:prSet/>
      <dgm:spPr/>
      <dgm:t>
        <a:bodyPr/>
        <a:lstStyle/>
        <a:p>
          <a:endParaRPr lang="en-US"/>
        </a:p>
      </dgm:t>
    </dgm:pt>
    <dgm:pt modelId="{3536DCB2-8573-4DB2-8309-DEDF324A3574}" type="sibTrans" cxnId="{EDD098B7-FAF0-4BD1-B31B-E3265D55FB4F}">
      <dgm:prSet/>
      <dgm:spPr/>
      <dgm:t>
        <a:bodyPr/>
        <a:lstStyle/>
        <a:p>
          <a:endParaRPr lang="en-US"/>
        </a:p>
      </dgm:t>
    </dgm:pt>
    <dgm:pt modelId="{27CD03BF-AF09-4A77-B919-59635F2DF573}">
      <dgm:prSet phldrT="[Text]" custT="1"/>
      <dgm:spPr/>
      <dgm:t>
        <a:bodyPr/>
        <a:lstStyle/>
        <a:p>
          <a:r>
            <a:rPr lang="en-US" sz="1200" b="1" dirty="0" smtClean="0"/>
            <a:t>Needs Improvement </a:t>
          </a:r>
          <a:endParaRPr lang="en-US" sz="1200" b="1" dirty="0"/>
        </a:p>
      </dgm:t>
    </dgm:pt>
    <dgm:pt modelId="{E8EB329A-A38D-4AFD-AFA1-1F45DD8D406C}" type="parTrans" cxnId="{D14F758B-8F30-4AC9-BF6B-7105A02DC6F8}">
      <dgm:prSet/>
      <dgm:spPr/>
      <dgm:t>
        <a:bodyPr/>
        <a:lstStyle/>
        <a:p>
          <a:endParaRPr lang="en-US"/>
        </a:p>
      </dgm:t>
    </dgm:pt>
    <dgm:pt modelId="{FE7B1F94-1F4B-412A-8CA1-36F72B309DF2}" type="sibTrans" cxnId="{D14F758B-8F30-4AC9-BF6B-7105A02DC6F8}">
      <dgm:prSet/>
      <dgm:spPr/>
      <dgm:t>
        <a:bodyPr/>
        <a:lstStyle/>
        <a:p>
          <a:endParaRPr lang="en-US" dirty="0"/>
        </a:p>
      </dgm:t>
    </dgm:pt>
    <dgm:pt modelId="{B16807FA-6619-4061-AC00-CC25FF8D3086}">
      <dgm:prSet phldrT="[Text]" custT="1"/>
      <dgm:spPr/>
      <dgm:t>
        <a:bodyPr/>
        <a:lstStyle/>
        <a:p>
          <a:r>
            <a:rPr lang="en-US" sz="1200" dirty="0" smtClean="0"/>
            <a:t>Move to an Improvement Plan </a:t>
          </a:r>
          <a:endParaRPr lang="en-US" sz="1200" dirty="0"/>
        </a:p>
      </dgm:t>
    </dgm:pt>
    <dgm:pt modelId="{C63018D4-30E6-4130-B065-3B73526B700B}" type="parTrans" cxnId="{6495BBBB-2BC7-40F3-8207-F1503C38B120}">
      <dgm:prSet/>
      <dgm:spPr/>
      <dgm:t>
        <a:bodyPr/>
        <a:lstStyle/>
        <a:p>
          <a:endParaRPr lang="en-US"/>
        </a:p>
      </dgm:t>
    </dgm:pt>
    <dgm:pt modelId="{4A7684C1-0CAA-4152-96AD-38998F5A8C65}" type="sibTrans" cxnId="{6495BBBB-2BC7-40F3-8207-F1503C38B120}">
      <dgm:prSet/>
      <dgm:spPr/>
      <dgm:t>
        <a:bodyPr/>
        <a:lstStyle/>
        <a:p>
          <a:endParaRPr lang="en-US"/>
        </a:p>
      </dgm:t>
    </dgm:pt>
    <dgm:pt modelId="{B4FF5BA8-D7CC-4453-95AD-07C9C38954DA}">
      <dgm:prSet phldrT="[Text]"/>
      <dgm:spPr/>
      <dgm:t>
        <a:bodyPr/>
        <a:lstStyle/>
        <a:p>
          <a:r>
            <a:rPr lang="en-US" dirty="0" smtClean="0"/>
            <a:t>Unsatisfactory </a:t>
          </a:r>
          <a:endParaRPr lang="en-US" dirty="0"/>
        </a:p>
      </dgm:t>
    </dgm:pt>
    <dgm:pt modelId="{D965C4BA-4A15-4DA5-A402-A2F60B282C9C}" type="parTrans" cxnId="{EE0F4C6E-52C6-491F-9735-584A96B739D7}">
      <dgm:prSet/>
      <dgm:spPr/>
      <dgm:t>
        <a:bodyPr/>
        <a:lstStyle/>
        <a:p>
          <a:endParaRPr lang="en-US"/>
        </a:p>
      </dgm:t>
    </dgm:pt>
    <dgm:pt modelId="{1886D34F-6382-4971-84DC-538CFA775E1F}" type="sibTrans" cxnId="{EE0F4C6E-52C6-491F-9735-584A96B739D7}">
      <dgm:prSet/>
      <dgm:spPr/>
      <dgm:t>
        <a:bodyPr/>
        <a:lstStyle/>
        <a:p>
          <a:endParaRPr lang="en-US"/>
        </a:p>
      </dgm:t>
    </dgm:pt>
    <dgm:pt modelId="{9ABDAC0D-48A2-4C28-92DB-C116ED2F3A6B}">
      <dgm:prSet phldrT="[Text]" custT="1"/>
      <dgm:spPr/>
      <dgm:t>
        <a:bodyPr/>
        <a:lstStyle/>
        <a:p>
          <a:r>
            <a:rPr lang="en-US" sz="1200" dirty="0" smtClean="0"/>
            <a:t>Move to an   Improvement Plan </a:t>
          </a:r>
          <a:endParaRPr lang="en-US" sz="1200" dirty="0"/>
        </a:p>
      </dgm:t>
    </dgm:pt>
    <dgm:pt modelId="{8E370B1F-54C2-44CC-AF4B-3E0D57B0D7EF}" type="parTrans" cxnId="{55A063B1-3246-4761-BF03-2ED89035D445}">
      <dgm:prSet/>
      <dgm:spPr/>
      <dgm:t>
        <a:bodyPr/>
        <a:lstStyle/>
        <a:p>
          <a:endParaRPr lang="en-US"/>
        </a:p>
      </dgm:t>
    </dgm:pt>
    <dgm:pt modelId="{B2FC5814-655F-452B-91CF-1616DCBDF64B}" type="sibTrans" cxnId="{55A063B1-3246-4761-BF03-2ED89035D445}">
      <dgm:prSet/>
      <dgm:spPr/>
      <dgm:t>
        <a:bodyPr/>
        <a:lstStyle/>
        <a:p>
          <a:endParaRPr lang="en-US"/>
        </a:p>
      </dgm:t>
    </dgm:pt>
    <dgm:pt modelId="{4E8AD8CD-9465-4F8F-BB8E-93E4189D76FF}" type="pres">
      <dgm:prSet presAssocID="{C48163F7-7884-4196-A4BB-7675C3E35BA0}" presName="linearFlow" presStyleCnt="0">
        <dgm:presLayoutVars>
          <dgm:dir/>
          <dgm:animLvl val="lvl"/>
          <dgm:resizeHandles val="exact"/>
        </dgm:presLayoutVars>
      </dgm:prSet>
      <dgm:spPr/>
      <dgm:t>
        <a:bodyPr/>
        <a:lstStyle/>
        <a:p>
          <a:endParaRPr lang="en-US"/>
        </a:p>
      </dgm:t>
    </dgm:pt>
    <dgm:pt modelId="{CB62C116-51B2-4A5C-B2C7-B565D8C347C3}" type="pres">
      <dgm:prSet presAssocID="{99F6116E-B0D0-4D39-9046-99EFE9F240EE}" presName="composite" presStyleCnt="0"/>
      <dgm:spPr/>
    </dgm:pt>
    <dgm:pt modelId="{0298CB8B-BDC7-49E7-9BAA-A5E1A4895420}" type="pres">
      <dgm:prSet presAssocID="{99F6116E-B0D0-4D39-9046-99EFE9F240EE}" presName="parTx" presStyleLbl="node1" presStyleIdx="0" presStyleCnt="3">
        <dgm:presLayoutVars>
          <dgm:chMax val="0"/>
          <dgm:chPref val="0"/>
          <dgm:bulletEnabled val="1"/>
        </dgm:presLayoutVars>
      </dgm:prSet>
      <dgm:spPr/>
      <dgm:t>
        <a:bodyPr/>
        <a:lstStyle/>
        <a:p>
          <a:endParaRPr lang="en-US"/>
        </a:p>
      </dgm:t>
    </dgm:pt>
    <dgm:pt modelId="{804017AB-334F-4E98-A74F-62B99DC36057}" type="pres">
      <dgm:prSet presAssocID="{99F6116E-B0D0-4D39-9046-99EFE9F240EE}" presName="parSh" presStyleLbl="node1" presStyleIdx="0" presStyleCnt="3" custScaleX="93583" custScaleY="57540"/>
      <dgm:spPr/>
      <dgm:t>
        <a:bodyPr/>
        <a:lstStyle/>
        <a:p>
          <a:endParaRPr lang="en-US"/>
        </a:p>
      </dgm:t>
    </dgm:pt>
    <dgm:pt modelId="{1600E22F-4056-4C95-B6B0-44B5DED2A747}" type="pres">
      <dgm:prSet presAssocID="{99F6116E-B0D0-4D39-9046-99EFE9F240EE}" presName="desTx" presStyleLbl="fgAcc1" presStyleIdx="0" presStyleCnt="3" custScaleX="92594" custScaleY="61644" custLinFactNeighborX="-14968" custLinFactNeighborY="-6730">
        <dgm:presLayoutVars>
          <dgm:bulletEnabled val="1"/>
        </dgm:presLayoutVars>
      </dgm:prSet>
      <dgm:spPr/>
      <dgm:t>
        <a:bodyPr/>
        <a:lstStyle/>
        <a:p>
          <a:endParaRPr lang="en-US"/>
        </a:p>
      </dgm:t>
    </dgm:pt>
    <dgm:pt modelId="{16AEFD85-FF68-4BD8-863D-2E2FFCA11E6D}" type="pres">
      <dgm:prSet presAssocID="{717EB205-2B7F-4D46-9AEB-2F2AB9BCEF59}" presName="sibTrans" presStyleLbl="sibTrans2D1" presStyleIdx="0" presStyleCnt="2" custFlipVert="1" custFlipHor="0" custScaleX="152948" custScaleY="9895" custLinFactX="100000" custLinFactY="200000" custLinFactNeighborX="129411" custLinFactNeighborY="224956"/>
      <dgm:spPr/>
      <dgm:t>
        <a:bodyPr/>
        <a:lstStyle/>
        <a:p>
          <a:endParaRPr lang="en-US"/>
        </a:p>
      </dgm:t>
    </dgm:pt>
    <dgm:pt modelId="{56C53334-8108-4699-9D88-A14C04C806E4}" type="pres">
      <dgm:prSet presAssocID="{717EB205-2B7F-4D46-9AEB-2F2AB9BCEF59}" presName="connTx" presStyleLbl="sibTrans2D1" presStyleIdx="0" presStyleCnt="2"/>
      <dgm:spPr/>
      <dgm:t>
        <a:bodyPr/>
        <a:lstStyle/>
        <a:p>
          <a:endParaRPr lang="en-US"/>
        </a:p>
      </dgm:t>
    </dgm:pt>
    <dgm:pt modelId="{1BDE8D7F-141A-4C34-8957-FE16B94316D4}" type="pres">
      <dgm:prSet presAssocID="{27CD03BF-AF09-4A77-B919-59635F2DF573}" presName="composite" presStyleCnt="0"/>
      <dgm:spPr/>
    </dgm:pt>
    <dgm:pt modelId="{1BBA0FC1-4AF9-4819-8620-A1FE36F93864}" type="pres">
      <dgm:prSet presAssocID="{27CD03BF-AF09-4A77-B919-59635F2DF573}" presName="parTx" presStyleLbl="node1" presStyleIdx="0" presStyleCnt="3">
        <dgm:presLayoutVars>
          <dgm:chMax val="0"/>
          <dgm:chPref val="0"/>
          <dgm:bulletEnabled val="1"/>
        </dgm:presLayoutVars>
      </dgm:prSet>
      <dgm:spPr/>
      <dgm:t>
        <a:bodyPr/>
        <a:lstStyle/>
        <a:p>
          <a:endParaRPr lang="en-US"/>
        </a:p>
      </dgm:t>
    </dgm:pt>
    <dgm:pt modelId="{74F6F6DD-991C-4DED-81A9-0C6F9A54B98D}" type="pres">
      <dgm:prSet presAssocID="{27CD03BF-AF09-4A77-B919-59635F2DF573}" presName="parSh" presStyleLbl="node1" presStyleIdx="1" presStyleCnt="3" custScaleY="56448" custLinFactNeighborX="-41869" custLinFactNeighborY="2787"/>
      <dgm:spPr/>
      <dgm:t>
        <a:bodyPr/>
        <a:lstStyle/>
        <a:p>
          <a:endParaRPr lang="en-US"/>
        </a:p>
      </dgm:t>
    </dgm:pt>
    <dgm:pt modelId="{4CC1E607-C2E9-4FDF-A9E9-BAEBB603D56A}" type="pres">
      <dgm:prSet presAssocID="{27CD03BF-AF09-4A77-B919-59635F2DF573}" presName="desTx" presStyleLbl="fgAcc1" presStyleIdx="1" presStyleCnt="3" custScaleX="92870" custScaleY="59497" custLinFactNeighborX="-58705" custLinFactNeighborY="-6170">
        <dgm:presLayoutVars>
          <dgm:bulletEnabled val="1"/>
        </dgm:presLayoutVars>
      </dgm:prSet>
      <dgm:spPr/>
      <dgm:t>
        <a:bodyPr/>
        <a:lstStyle/>
        <a:p>
          <a:endParaRPr lang="en-US"/>
        </a:p>
      </dgm:t>
    </dgm:pt>
    <dgm:pt modelId="{98795636-DB0C-40AB-BCEC-4119A17B77E6}" type="pres">
      <dgm:prSet presAssocID="{FE7B1F94-1F4B-412A-8CA1-36F72B309DF2}" presName="sibTrans" presStyleLbl="sibTrans2D1" presStyleIdx="1" presStyleCnt="2" custFlipVert="0" custFlipHor="0" custScaleX="646076" custScaleY="9895" custLinFactY="200000" custLinFactNeighborX="22218" custLinFactNeighborY="268902"/>
      <dgm:spPr/>
      <dgm:t>
        <a:bodyPr/>
        <a:lstStyle/>
        <a:p>
          <a:endParaRPr lang="en-US"/>
        </a:p>
      </dgm:t>
    </dgm:pt>
    <dgm:pt modelId="{233C30FB-B315-4025-8C00-319D713917E1}" type="pres">
      <dgm:prSet presAssocID="{FE7B1F94-1F4B-412A-8CA1-36F72B309DF2}" presName="connTx" presStyleLbl="sibTrans2D1" presStyleIdx="1" presStyleCnt="2"/>
      <dgm:spPr/>
      <dgm:t>
        <a:bodyPr/>
        <a:lstStyle/>
        <a:p>
          <a:endParaRPr lang="en-US"/>
        </a:p>
      </dgm:t>
    </dgm:pt>
    <dgm:pt modelId="{E12972E5-5904-4BB0-82A0-465A3E8C4F0E}" type="pres">
      <dgm:prSet presAssocID="{B4FF5BA8-D7CC-4453-95AD-07C9C38954DA}" presName="composite" presStyleCnt="0"/>
      <dgm:spPr/>
    </dgm:pt>
    <dgm:pt modelId="{3AA25B41-F8DF-48C7-96D9-25D656370637}" type="pres">
      <dgm:prSet presAssocID="{B4FF5BA8-D7CC-4453-95AD-07C9C38954DA}" presName="parTx" presStyleLbl="node1" presStyleIdx="1" presStyleCnt="3">
        <dgm:presLayoutVars>
          <dgm:chMax val="0"/>
          <dgm:chPref val="0"/>
          <dgm:bulletEnabled val="1"/>
        </dgm:presLayoutVars>
      </dgm:prSet>
      <dgm:spPr/>
      <dgm:t>
        <a:bodyPr/>
        <a:lstStyle/>
        <a:p>
          <a:endParaRPr lang="en-US"/>
        </a:p>
      </dgm:t>
    </dgm:pt>
    <dgm:pt modelId="{90966370-5FB8-49ED-914F-33EE1F4A7B9A}" type="pres">
      <dgm:prSet presAssocID="{B4FF5BA8-D7CC-4453-95AD-07C9C38954DA}" presName="parSh" presStyleLbl="node1" presStyleIdx="2" presStyleCnt="3" custScaleY="56076" custLinFactNeighborX="-88082" custLinFactNeighborY="562"/>
      <dgm:spPr/>
      <dgm:t>
        <a:bodyPr/>
        <a:lstStyle/>
        <a:p>
          <a:endParaRPr lang="en-US"/>
        </a:p>
      </dgm:t>
    </dgm:pt>
    <dgm:pt modelId="{60B9DF90-D686-4D7F-861A-4583A32CA6B6}" type="pres">
      <dgm:prSet presAssocID="{B4FF5BA8-D7CC-4453-95AD-07C9C38954DA}" presName="desTx" presStyleLbl="fgAcc1" presStyleIdx="2" presStyleCnt="3" custScaleX="85191" custScaleY="58782" custLinFactX="-1562" custLinFactNeighborX="-100000" custLinFactNeighborY="-7585">
        <dgm:presLayoutVars>
          <dgm:bulletEnabled val="1"/>
        </dgm:presLayoutVars>
      </dgm:prSet>
      <dgm:spPr/>
      <dgm:t>
        <a:bodyPr/>
        <a:lstStyle/>
        <a:p>
          <a:endParaRPr lang="en-US"/>
        </a:p>
      </dgm:t>
    </dgm:pt>
  </dgm:ptLst>
  <dgm:cxnLst>
    <dgm:cxn modelId="{B01F6441-59FF-4EF3-9000-1FE7775273A7}" type="presOf" srcId="{B4FF5BA8-D7CC-4453-95AD-07C9C38954DA}" destId="{90966370-5FB8-49ED-914F-33EE1F4A7B9A}" srcOrd="1" destOrd="0" presId="urn:microsoft.com/office/officeart/2005/8/layout/process3"/>
    <dgm:cxn modelId="{2C6FF307-EFDC-4277-BE0C-71DBEC1F55CB}" type="presOf" srcId="{C48163F7-7884-4196-A4BB-7675C3E35BA0}" destId="{4E8AD8CD-9465-4F8F-BB8E-93E4189D76FF}" srcOrd="0" destOrd="0" presId="urn:microsoft.com/office/officeart/2005/8/layout/process3"/>
    <dgm:cxn modelId="{DC53BDD8-6DA4-401C-8665-71525A9C34F2}" type="presOf" srcId="{B16807FA-6619-4061-AC00-CC25FF8D3086}" destId="{4CC1E607-C2E9-4FDF-A9E9-BAEBB603D56A}" srcOrd="0" destOrd="0" presId="urn:microsoft.com/office/officeart/2005/8/layout/process3"/>
    <dgm:cxn modelId="{EE0F4C6E-52C6-491F-9735-584A96B739D7}" srcId="{C48163F7-7884-4196-A4BB-7675C3E35BA0}" destId="{B4FF5BA8-D7CC-4453-95AD-07C9C38954DA}" srcOrd="2" destOrd="0" parTransId="{D965C4BA-4A15-4DA5-A402-A2F60B282C9C}" sibTransId="{1886D34F-6382-4971-84DC-538CFA775E1F}"/>
    <dgm:cxn modelId="{D14F758B-8F30-4AC9-BF6B-7105A02DC6F8}" srcId="{C48163F7-7884-4196-A4BB-7675C3E35BA0}" destId="{27CD03BF-AF09-4A77-B919-59635F2DF573}" srcOrd="1" destOrd="0" parTransId="{E8EB329A-A38D-4AFD-AFA1-1F45DD8D406C}" sibTransId="{FE7B1F94-1F4B-412A-8CA1-36F72B309DF2}"/>
    <dgm:cxn modelId="{C55008FD-550A-40EF-8563-EE11D1BF0CDB}" type="presOf" srcId="{717EB205-2B7F-4D46-9AEB-2F2AB9BCEF59}" destId="{56C53334-8108-4699-9D88-A14C04C806E4}" srcOrd="1" destOrd="0" presId="urn:microsoft.com/office/officeart/2005/8/layout/process3"/>
    <dgm:cxn modelId="{F48C770A-D611-4D3A-890C-853E7EA9D86C}" type="presOf" srcId="{B4FF5BA8-D7CC-4453-95AD-07C9C38954DA}" destId="{3AA25B41-F8DF-48C7-96D9-25D656370637}" srcOrd="0" destOrd="0" presId="urn:microsoft.com/office/officeart/2005/8/layout/process3"/>
    <dgm:cxn modelId="{E69F515A-7578-48B7-B85E-9725C8F13EC3}" type="presOf" srcId="{717EB205-2B7F-4D46-9AEB-2F2AB9BCEF59}" destId="{16AEFD85-FF68-4BD8-863D-2E2FFCA11E6D}" srcOrd="0" destOrd="0" presId="urn:microsoft.com/office/officeart/2005/8/layout/process3"/>
    <dgm:cxn modelId="{453818DC-E3FB-420C-886E-5D6FB4F4749C}" type="presOf" srcId="{3479E559-1502-4588-B5B1-FBB9277F2142}" destId="{1600E22F-4056-4C95-B6B0-44B5DED2A747}" srcOrd="0" destOrd="0" presId="urn:microsoft.com/office/officeart/2005/8/layout/process3"/>
    <dgm:cxn modelId="{7F102B16-AAA0-4F61-907D-FDF463C388F0}" type="presOf" srcId="{99F6116E-B0D0-4D39-9046-99EFE9F240EE}" destId="{804017AB-334F-4E98-A74F-62B99DC36057}" srcOrd="1" destOrd="0" presId="urn:microsoft.com/office/officeart/2005/8/layout/process3"/>
    <dgm:cxn modelId="{8252901C-34CD-4CA9-A60E-6A67F5EFA57D}" type="presOf" srcId="{99F6116E-B0D0-4D39-9046-99EFE9F240EE}" destId="{0298CB8B-BDC7-49E7-9BAA-A5E1A4895420}" srcOrd="0" destOrd="0" presId="urn:microsoft.com/office/officeart/2005/8/layout/process3"/>
    <dgm:cxn modelId="{EDD098B7-FAF0-4BD1-B31B-E3265D55FB4F}" srcId="{99F6116E-B0D0-4D39-9046-99EFE9F240EE}" destId="{3479E559-1502-4588-B5B1-FBB9277F2142}" srcOrd="0" destOrd="0" parTransId="{969980CB-19D1-44FE-9244-99B0C12E243E}" sibTransId="{3536DCB2-8573-4DB2-8309-DEDF324A3574}"/>
    <dgm:cxn modelId="{C6C69E8C-ECA6-4C15-92D3-205103283918}" type="presOf" srcId="{27CD03BF-AF09-4A77-B919-59635F2DF573}" destId="{1BBA0FC1-4AF9-4819-8620-A1FE36F93864}" srcOrd="0" destOrd="0" presId="urn:microsoft.com/office/officeart/2005/8/layout/process3"/>
    <dgm:cxn modelId="{55A063B1-3246-4761-BF03-2ED89035D445}" srcId="{B4FF5BA8-D7CC-4453-95AD-07C9C38954DA}" destId="{9ABDAC0D-48A2-4C28-92DB-C116ED2F3A6B}" srcOrd="0" destOrd="0" parTransId="{8E370B1F-54C2-44CC-AF4B-3E0D57B0D7EF}" sibTransId="{B2FC5814-655F-452B-91CF-1616DCBDF64B}"/>
    <dgm:cxn modelId="{B41F6EBB-83A1-4EE1-9FE6-E32C0149CEC5}" type="presOf" srcId="{9ABDAC0D-48A2-4C28-92DB-C116ED2F3A6B}" destId="{60B9DF90-D686-4D7F-861A-4583A32CA6B6}" srcOrd="0" destOrd="0" presId="urn:microsoft.com/office/officeart/2005/8/layout/process3"/>
    <dgm:cxn modelId="{A0C7521F-9F2C-47DC-B3C2-409A31C7DC11}" type="presOf" srcId="{27CD03BF-AF09-4A77-B919-59635F2DF573}" destId="{74F6F6DD-991C-4DED-81A9-0C6F9A54B98D}" srcOrd="1" destOrd="0" presId="urn:microsoft.com/office/officeart/2005/8/layout/process3"/>
    <dgm:cxn modelId="{E41E3931-70ED-405D-8F05-A056C528F1CE}" type="presOf" srcId="{FE7B1F94-1F4B-412A-8CA1-36F72B309DF2}" destId="{98795636-DB0C-40AB-BCEC-4119A17B77E6}" srcOrd="0" destOrd="0" presId="urn:microsoft.com/office/officeart/2005/8/layout/process3"/>
    <dgm:cxn modelId="{6495BBBB-2BC7-40F3-8207-F1503C38B120}" srcId="{27CD03BF-AF09-4A77-B919-59635F2DF573}" destId="{B16807FA-6619-4061-AC00-CC25FF8D3086}" srcOrd="0" destOrd="0" parTransId="{C63018D4-30E6-4130-B065-3B73526B700B}" sibTransId="{4A7684C1-0CAA-4152-96AD-38998F5A8C65}"/>
    <dgm:cxn modelId="{3313E894-69FA-4410-A5D3-1C8E064CFE4D}" srcId="{C48163F7-7884-4196-A4BB-7675C3E35BA0}" destId="{99F6116E-B0D0-4D39-9046-99EFE9F240EE}" srcOrd="0" destOrd="0" parTransId="{66CBC489-F48D-4C54-A9B9-DE8E0114DD04}" sibTransId="{717EB205-2B7F-4D46-9AEB-2F2AB9BCEF59}"/>
    <dgm:cxn modelId="{DF94322B-1142-44DA-A8C1-719F799B7A2C}" type="presOf" srcId="{FE7B1F94-1F4B-412A-8CA1-36F72B309DF2}" destId="{233C30FB-B315-4025-8C00-319D713917E1}" srcOrd="1" destOrd="0" presId="urn:microsoft.com/office/officeart/2005/8/layout/process3"/>
    <dgm:cxn modelId="{3CC68DE9-6660-4460-AD42-A394FFDEF4C5}" type="presParOf" srcId="{4E8AD8CD-9465-4F8F-BB8E-93E4189D76FF}" destId="{CB62C116-51B2-4A5C-B2C7-B565D8C347C3}" srcOrd="0" destOrd="0" presId="urn:microsoft.com/office/officeart/2005/8/layout/process3"/>
    <dgm:cxn modelId="{5B0CE051-C68A-4A95-85D9-E7E4BC3410F4}" type="presParOf" srcId="{CB62C116-51B2-4A5C-B2C7-B565D8C347C3}" destId="{0298CB8B-BDC7-49E7-9BAA-A5E1A4895420}" srcOrd="0" destOrd="0" presId="urn:microsoft.com/office/officeart/2005/8/layout/process3"/>
    <dgm:cxn modelId="{A1347864-5EBF-40A2-B8D9-D2B04AA83598}" type="presParOf" srcId="{CB62C116-51B2-4A5C-B2C7-B565D8C347C3}" destId="{804017AB-334F-4E98-A74F-62B99DC36057}" srcOrd="1" destOrd="0" presId="urn:microsoft.com/office/officeart/2005/8/layout/process3"/>
    <dgm:cxn modelId="{691E050F-B94B-4C34-990E-B14771C7BA4A}" type="presParOf" srcId="{CB62C116-51B2-4A5C-B2C7-B565D8C347C3}" destId="{1600E22F-4056-4C95-B6B0-44B5DED2A747}" srcOrd="2" destOrd="0" presId="urn:microsoft.com/office/officeart/2005/8/layout/process3"/>
    <dgm:cxn modelId="{746FBFA5-C1D4-4F36-A760-AC3A56EBA774}" type="presParOf" srcId="{4E8AD8CD-9465-4F8F-BB8E-93E4189D76FF}" destId="{16AEFD85-FF68-4BD8-863D-2E2FFCA11E6D}" srcOrd="1" destOrd="0" presId="urn:microsoft.com/office/officeart/2005/8/layout/process3"/>
    <dgm:cxn modelId="{602F8A8B-A165-48BF-9601-48D707EE66F0}" type="presParOf" srcId="{16AEFD85-FF68-4BD8-863D-2E2FFCA11E6D}" destId="{56C53334-8108-4699-9D88-A14C04C806E4}" srcOrd="0" destOrd="0" presId="urn:microsoft.com/office/officeart/2005/8/layout/process3"/>
    <dgm:cxn modelId="{4BA6B6CE-D5A9-4720-899D-C209527FF9BF}" type="presParOf" srcId="{4E8AD8CD-9465-4F8F-BB8E-93E4189D76FF}" destId="{1BDE8D7F-141A-4C34-8957-FE16B94316D4}" srcOrd="2" destOrd="0" presId="urn:microsoft.com/office/officeart/2005/8/layout/process3"/>
    <dgm:cxn modelId="{5A4E6F87-B40C-4868-9010-B75A7485EAAE}" type="presParOf" srcId="{1BDE8D7F-141A-4C34-8957-FE16B94316D4}" destId="{1BBA0FC1-4AF9-4819-8620-A1FE36F93864}" srcOrd="0" destOrd="0" presId="urn:microsoft.com/office/officeart/2005/8/layout/process3"/>
    <dgm:cxn modelId="{F4F1F874-8AAE-487E-8A61-5BC402D7FE1A}" type="presParOf" srcId="{1BDE8D7F-141A-4C34-8957-FE16B94316D4}" destId="{74F6F6DD-991C-4DED-81A9-0C6F9A54B98D}" srcOrd="1" destOrd="0" presId="urn:microsoft.com/office/officeart/2005/8/layout/process3"/>
    <dgm:cxn modelId="{2BB38221-4556-4C3F-98C0-BD1CEA81E135}" type="presParOf" srcId="{1BDE8D7F-141A-4C34-8957-FE16B94316D4}" destId="{4CC1E607-C2E9-4FDF-A9E9-BAEBB603D56A}" srcOrd="2" destOrd="0" presId="urn:microsoft.com/office/officeart/2005/8/layout/process3"/>
    <dgm:cxn modelId="{189A3BA2-1376-49CA-A280-70CA497661AB}" type="presParOf" srcId="{4E8AD8CD-9465-4F8F-BB8E-93E4189D76FF}" destId="{98795636-DB0C-40AB-BCEC-4119A17B77E6}" srcOrd="3" destOrd="0" presId="urn:microsoft.com/office/officeart/2005/8/layout/process3"/>
    <dgm:cxn modelId="{FA50D198-247E-426E-9F41-E4F558F2F599}" type="presParOf" srcId="{98795636-DB0C-40AB-BCEC-4119A17B77E6}" destId="{233C30FB-B315-4025-8C00-319D713917E1}" srcOrd="0" destOrd="0" presId="urn:microsoft.com/office/officeart/2005/8/layout/process3"/>
    <dgm:cxn modelId="{0EE82A19-6E71-4E7C-8151-8DB885C7A460}" type="presParOf" srcId="{4E8AD8CD-9465-4F8F-BB8E-93E4189D76FF}" destId="{E12972E5-5904-4BB0-82A0-465A3E8C4F0E}" srcOrd="4" destOrd="0" presId="urn:microsoft.com/office/officeart/2005/8/layout/process3"/>
    <dgm:cxn modelId="{48CCCEA5-2DA1-4CD3-B9A3-68BCBB88BA6A}" type="presParOf" srcId="{E12972E5-5904-4BB0-82A0-465A3E8C4F0E}" destId="{3AA25B41-F8DF-48C7-96D9-25D656370637}" srcOrd="0" destOrd="0" presId="urn:microsoft.com/office/officeart/2005/8/layout/process3"/>
    <dgm:cxn modelId="{2F4DB2C2-F901-4C91-BBB3-0E1853E0DE47}" type="presParOf" srcId="{E12972E5-5904-4BB0-82A0-465A3E8C4F0E}" destId="{90966370-5FB8-49ED-914F-33EE1F4A7B9A}" srcOrd="1" destOrd="0" presId="urn:microsoft.com/office/officeart/2005/8/layout/process3"/>
    <dgm:cxn modelId="{82D5E58B-41C7-4192-AFB1-A50AF10A81AA}" type="presParOf" srcId="{E12972E5-5904-4BB0-82A0-465A3E8C4F0E}" destId="{60B9DF90-D686-4D7F-861A-4583A32CA6B6}" srcOrd="2" destOrd="0" presId="urn:microsoft.com/office/officeart/2005/8/layout/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7B192B5-7C17-43E7-86C7-39F7ED2B2FA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90BAAAD-32FA-45D3-B46E-A5C720D13C7D}">
      <dgm:prSet phldrT="[Text]" custT="1"/>
      <dgm:spPr/>
      <dgm:t>
        <a:bodyPr/>
        <a:lstStyle/>
        <a:p>
          <a:r>
            <a:rPr lang="en-US" sz="2000" b="1" dirty="0" smtClean="0"/>
            <a:t>Self Assessment </a:t>
          </a:r>
          <a:endParaRPr lang="en-US" sz="2000" b="1" dirty="0"/>
        </a:p>
      </dgm:t>
    </dgm:pt>
    <dgm:pt modelId="{2D71EEDE-6A68-406C-BB07-EA32C1B41861}" type="parTrans" cxnId="{3A6A00C7-0F49-41AF-BA85-1CF62B89193A}">
      <dgm:prSet/>
      <dgm:spPr/>
      <dgm:t>
        <a:bodyPr/>
        <a:lstStyle/>
        <a:p>
          <a:endParaRPr lang="en-US"/>
        </a:p>
      </dgm:t>
    </dgm:pt>
    <dgm:pt modelId="{62D78836-2596-4F18-B89C-8920624ABB7F}" type="sibTrans" cxnId="{3A6A00C7-0F49-41AF-BA85-1CF62B89193A}">
      <dgm:prSet/>
      <dgm:spPr/>
      <dgm:t>
        <a:bodyPr/>
        <a:lstStyle/>
        <a:p>
          <a:endParaRPr lang="en-US"/>
        </a:p>
      </dgm:t>
    </dgm:pt>
    <dgm:pt modelId="{87606D1F-CC4F-4F10-87FC-5101A3D4C1EA}">
      <dgm:prSet phldrT="[Text]" custT="1"/>
      <dgm:spPr/>
      <dgm:t>
        <a:bodyPr/>
        <a:lstStyle/>
        <a:p>
          <a:endParaRPr lang="en-US" sz="1400" dirty="0"/>
        </a:p>
      </dgm:t>
    </dgm:pt>
    <dgm:pt modelId="{C9674260-4E42-4FFF-B4BF-30E3B086F9BD}" type="parTrans" cxnId="{1738D4AA-4B23-47B4-AFFC-F503BB12778E}">
      <dgm:prSet/>
      <dgm:spPr/>
      <dgm:t>
        <a:bodyPr/>
        <a:lstStyle/>
        <a:p>
          <a:endParaRPr lang="en-US"/>
        </a:p>
      </dgm:t>
    </dgm:pt>
    <dgm:pt modelId="{0849C1CB-A068-4AAE-98CD-B3AAFD5CEE87}" type="sibTrans" cxnId="{1738D4AA-4B23-47B4-AFFC-F503BB12778E}">
      <dgm:prSet/>
      <dgm:spPr/>
      <dgm:t>
        <a:bodyPr/>
        <a:lstStyle/>
        <a:p>
          <a:endParaRPr lang="en-US"/>
        </a:p>
      </dgm:t>
    </dgm:pt>
    <dgm:pt modelId="{96283E03-2E7A-4693-8FDB-D47FB902910A}">
      <dgm:prSet phldrT="[Text]" custT="1"/>
      <dgm:spPr/>
      <dgm:t>
        <a:bodyPr/>
        <a:lstStyle/>
        <a:p>
          <a:pPr algn="ctr"/>
          <a:r>
            <a:rPr lang="en-US" sz="2000" b="1" dirty="0" smtClean="0"/>
            <a:t>Goals</a:t>
          </a:r>
          <a:r>
            <a:rPr lang="en-US" sz="2800" dirty="0" smtClean="0"/>
            <a:t> </a:t>
          </a:r>
          <a:endParaRPr lang="en-US" sz="2800" dirty="0"/>
        </a:p>
      </dgm:t>
    </dgm:pt>
    <dgm:pt modelId="{E21CAA5B-2CC1-4C3B-B1F3-B9F1E621FEC5}" type="parTrans" cxnId="{93418887-9A8C-443B-A5F4-F11A3AA56248}">
      <dgm:prSet/>
      <dgm:spPr/>
      <dgm:t>
        <a:bodyPr/>
        <a:lstStyle/>
        <a:p>
          <a:endParaRPr lang="en-US"/>
        </a:p>
      </dgm:t>
    </dgm:pt>
    <dgm:pt modelId="{3A5A4801-E32E-4D24-9D7F-F52407EB861B}" type="sibTrans" cxnId="{93418887-9A8C-443B-A5F4-F11A3AA56248}">
      <dgm:prSet/>
      <dgm:spPr/>
      <dgm:t>
        <a:bodyPr/>
        <a:lstStyle/>
        <a:p>
          <a:endParaRPr lang="en-US"/>
        </a:p>
      </dgm:t>
    </dgm:pt>
    <dgm:pt modelId="{D5CB0872-BE62-4EC4-A751-250E7C04BA85}">
      <dgm:prSet phldrT="[Text]" custT="1"/>
      <dgm:spPr/>
      <dgm:t>
        <a:bodyPr/>
        <a:lstStyle/>
        <a:p>
          <a:r>
            <a:rPr lang="en-US" sz="1400" dirty="0" smtClean="0"/>
            <a:t>Educator and evaluator may co-create goals, or the evaluator sets goals based on previous feedback</a:t>
          </a:r>
          <a:endParaRPr lang="en-US" sz="1400" dirty="0"/>
        </a:p>
      </dgm:t>
    </dgm:pt>
    <dgm:pt modelId="{D650D704-6881-4A9E-A58D-602497F36DEF}" type="parTrans" cxnId="{6394FD25-CEE0-4022-8029-4497ACEC7DD3}">
      <dgm:prSet/>
      <dgm:spPr/>
      <dgm:t>
        <a:bodyPr/>
        <a:lstStyle/>
        <a:p>
          <a:endParaRPr lang="en-US"/>
        </a:p>
      </dgm:t>
    </dgm:pt>
    <dgm:pt modelId="{8BFF3D12-91AD-4347-BE92-34CEBD1555FE}" type="sibTrans" cxnId="{6394FD25-CEE0-4022-8029-4497ACEC7DD3}">
      <dgm:prSet/>
      <dgm:spPr/>
      <dgm:t>
        <a:bodyPr/>
        <a:lstStyle/>
        <a:p>
          <a:endParaRPr lang="en-US"/>
        </a:p>
      </dgm:t>
    </dgm:pt>
    <dgm:pt modelId="{9EE87390-78A4-4373-B7B2-3E4845457FEB}">
      <dgm:prSet phldrT="[Text]" custT="1"/>
      <dgm:spPr/>
      <dgm:t>
        <a:bodyPr/>
        <a:lstStyle/>
        <a:p>
          <a:r>
            <a:rPr lang="en-US" sz="2000" b="1" dirty="0" smtClean="0"/>
            <a:t>Plan Implementation</a:t>
          </a:r>
          <a:endParaRPr lang="en-US" sz="2000" b="1" dirty="0"/>
        </a:p>
      </dgm:t>
    </dgm:pt>
    <dgm:pt modelId="{D349A6C6-D0E6-4A3C-9696-5F01B60C948A}" type="parTrans" cxnId="{066FA3D6-D35A-4113-9048-D380D29E15FC}">
      <dgm:prSet/>
      <dgm:spPr/>
      <dgm:t>
        <a:bodyPr/>
        <a:lstStyle/>
        <a:p>
          <a:endParaRPr lang="en-US"/>
        </a:p>
      </dgm:t>
    </dgm:pt>
    <dgm:pt modelId="{9CCCF245-B434-4565-ABD1-3C8BE462F4DA}" type="sibTrans" cxnId="{066FA3D6-D35A-4113-9048-D380D29E15FC}">
      <dgm:prSet/>
      <dgm:spPr/>
      <dgm:t>
        <a:bodyPr/>
        <a:lstStyle/>
        <a:p>
          <a:endParaRPr lang="en-US"/>
        </a:p>
      </dgm:t>
    </dgm:pt>
    <dgm:pt modelId="{C5746EB2-B3F3-47FC-AFBA-5D95144CF270}">
      <dgm:prSet phldrT="[Text]" custT="1"/>
      <dgm:spPr/>
      <dgm:t>
        <a:bodyPr/>
        <a:lstStyle/>
        <a:p>
          <a:r>
            <a:rPr lang="en-US" sz="1400" dirty="0" smtClean="0"/>
            <a:t>Educator and evaluator collect evidence through artifacts and observations </a:t>
          </a:r>
          <a:endParaRPr lang="en-US" sz="1400" dirty="0"/>
        </a:p>
      </dgm:t>
    </dgm:pt>
    <dgm:pt modelId="{2CFB5A49-D4EB-4E5B-8471-C20EEDDB2831}" type="parTrans" cxnId="{9A1340DD-F30B-458B-8CBB-0F33503B2064}">
      <dgm:prSet/>
      <dgm:spPr/>
      <dgm:t>
        <a:bodyPr/>
        <a:lstStyle/>
        <a:p>
          <a:endParaRPr lang="en-US"/>
        </a:p>
      </dgm:t>
    </dgm:pt>
    <dgm:pt modelId="{E7609480-ACA6-4106-8E49-1D832E0160FD}" type="sibTrans" cxnId="{9A1340DD-F30B-458B-8CBB-0F33503B2064}">
      <dgm:prSet/>
      <dgm:spPr/>
      <dgm:t>
        <a:bodyPr/>
        <a:lstStyle/>
        <a:p>
          <a:endParaRPr lang="en-US"/>
        </a:p>
      </dgm:t>
    </dgm:pt>
    <dgm:pt modelId="{77D6988E-6FBF-468C-9636-C0B6CE41C1F4}">
      <dgm:prSet phldrT="[Text]" custT="1"/>
      <dgm:spPr/>
      <dgm:t>
        <a:bodyPr/>
        <a:lstStyle/>
        <a:p>
          <a:r>
            <a:rPr lang="en-US" sz="1400" dirty="0" smtClean="0"/>
            <a:t>Observation Requirements: At least 2 unannounced (educator may request an announced observation) See Observation Chart*</a:t>
          </a:r>
          <a:endParaRPr lang="en-US" sz="1400" dirty="0"/>
        </a:p>
      </dgm:t>
    </dgm:pt>
    <dgm:pt modelId="{5D9E9E64-C631-401C-B24B-1302816425BC}" type="parTrans" cxnId="{3F27C503-A14B-4B58-810B-8DD70E4FCC41}">
      <dgm:prSet/>
      <dgm:spPr/>
      <dgm:t>
        <a:bodyPr/>
        <a:lstStyle/>
        <a:p>
          <a:endParaRPr lang="en-US"/>
        </a:p>
      </dgm:t>
    </dgm:pt>
    <dgm:pt modelId="{466E74B9-7F00-487B-8B78-0DA5F60E00E1}" type="sibTrans" cxnId="{3F27C503-A14B-4B58-810B-8DD70E4FCC41}">
      <dgm:prSet/>
      <dgm:spPr/>
      <dgm:t>
        <a:bodyPr/>
        <a:lstStyle/>
        <a:p>
          <a:endParaRPr lang="en-US"/>
        </a:p>
      </dgm:t>
    </dgm:pt>
    <dgm:pt modelId="{435864AE-68FB-40B7-805C-D2BA05C2F89A}">
      <dgm:prSet custT="1"/>
      <dgm:spPr/>
      <dgm:t>
        <a:bodyPr/>
        <a:lstStyle/>
        <a:p>
          <a:r>
            <a:rPr lang="en-US" sz="2000" b="1" dirty="0" smtClean="0"/>
            <a:t>Formative Assessment</a:t>
          </a:r>
          <a:endParaRPr lang="en-US" sz="2000" b="1" dirty="0"/>
        </a:p>
      </dgm:t>
    </dgm:pt>
    <dgm:pt modelId="{4DE225AD-AA0B-4039-BFEC-6428E2C70A68}" type="parTrans" cxnId="{A9595A37-188F-4C34-A791-EDBD958D10E9}">
      <dgm:prSet/>
      <dgm:spPr/>
      <dgm:t>
        <a:bodyPr/>
        <a:lstStyle/>
        <a:p>
          <a:endParaRPr lang="en-US"/>
        </a:p>
      </dgm:t>
    </dgm:pt>
    <dgm:pt modelId="{2DE50D3F-0446-488E-9435-6EC12082FED0}" type="sibTrans" cxnId="{A9595A37-188F-4C34-A791-EDBD958D10E9}">
      <dgm:prSet/>
      <dgm:spPr/>
      <dgm:t>
        <a:bodyPr/>
        <a:lstStyle/>
        <a:p>
          <a:endParaRPr lang="en-US"/>
        </a:p>
      </dgm:t>
    </dgm:pt>
    <dgm:pt modelId="{690A8582-1BAF-4F15-94B7-606FF64054E3}">
      <dgm:prSet custT="1"/>
      <dgm:spPr/>
      <dgm:t>
        <a:bodyPr/>
        <a:lstStyle/>
        <a:p>
          <a:r>
            <a:rPr lang="en-US" sz="2000" dirty="0" smtClean="0"/>
            <a:t>Summative Evaluation</a:t>
          </a:r>
          <a:endParaRPr lang="en-US" sz="2000" dirty="0"/>
        </a:p>
      </dgm:t>
    </dgm:pt>
    <dgm:pt modelId="{BDCB1FE6-30E7-4775-813A-52329593F5DA}" type="parTrans" cxnId="{E86EDC7F-43A6-4FBD-9ECE-63F78EE495D9}">
      <dgm:prSet/>
      <dgm:spPr/>
      <dgm:t>
        <a:bodyPr/>
        <a:lstStyle/>
        <a:p>
          <a:endParaRPr lang="en-US"/>
        </a:p>
      </dgm:t>
    </dgm:pt>
    <dgm:pt modelId="{303DF411-3910-4F5B-99A5-59F4C44697B7}" type="sibTrans" cxnId="{E86EDC7F-43A6-4FBD-9ECE-63F78EE495D9}">
      <dgm:prSet/>
      <dgm:spPr/>
      <dgm:t>
        <a:bodyPr/>
        <a:lstStyle/>
        <a:p>
          <a:endParaRPr lang="en-US"/>
        </a:p>
      </dgm:t>
    </dgm:pt>
    <dgm:pt modelId="{E80C7DEC-344E-4F15-AEAE-E7D056E50FCC}">
      <dgm:prSet phldrT="[Text]" custT="1"/>
      <dgm:spPr/>
      <dgm:t>
        <a:bodyPr/>
        <a:lstStyle/>
        <a:p>
          <a:r>
            <a:rPr lang="en-US" sz="1400" dirty="0" smtClean="0"/>
            <a:t>Educator implements goals and action plan </a:t>
          </a:r>
          <a:endParaRPr lang="en-US" sz="1400" dirty="0"/>
        </a:p>
      </dgm:t>
    </dgm:pt>
    <dgm:pt modelId="{3F71A8C8-4B8F-4DE8-A932-98E8AF18BEC2}" type="parTrans" cxnId="{1930FCB0-35D4-4F7D-82C6-E6FB54EB960A}">
      <dgm:prSet/>
      <dgm:spPr/>
      <dgm:t>
        <a:bodyPr/>
        <a:lstStyle/>
        <a:p>
          <a:endParaRPr lang="en-US"/>
        </a:p>
      </dgm:t>
    </dgm:pt>
    <dgm:pt modelId="{58180E49-B554-40CB-A190-AA809AEAB147}" type="sibTrans" cxnId="{1930FCB0-35D4-4F7D-82C6-E6FB54EB960A}">
      <dgm:prSet/>
      <dgm:spPr/>
      <dgm:t>
        <a:bodyPr/>
        <a:lstStyle/>
        <a:p>
          <a:endParaRPr lang="en-US"/>
        </a:p>
      </dgm:t>
    </dgm:pt>
    <dgm:pt modelId="{C7011908-70B2-4FD9-B39E-42C5875502CE}">
      <dgm:prSet custT="1"/>
      <dgm:spPr/>
      <dgm:t>
        <a:bodyPr/>
        <a:lstStyle/>
        <a:p>
          <a:r>
            <a:rPr lang="en-US" sz="1400" dirty="0" smtClean="0"/>
            <a:t>Educator and evaluator meet within 10 days of assigning the new plan</a:t>
          </a:r>
          <a:endParaRPr lang="en-US" sz="1400" dirty="0"/>
        </a:p>
      </dgm:t>
    </dgm:pt>
    <dgm:pt modelId="{7D620C70-CEB8-4BBC-BAEA-80B0506CB7A8}" type="parTrans" cxnId="{BFD569D0-374D-46B1-B4E8-92495CA4AB26}">
      <dgm:prSet/>
      <dgm:spPr/>
      <dgm:t>
        <a:bodyPr/>
        <a:lstStyle/>
        <a:p>
          <a:endParaRPr lang="en-US"/>
        </a:p>
      </dgm:t>
    </dgm:pt>
    <dgm:pt modelId="{D907D524-0AF3-4F5C-AFFD-2E49A5C6463F}" type="sibTrans" cxnId="{BFD569D0-374D-46B1-B4E8-92495CA4AB26}">
      <dgm:prSet/>
      <dgm:spPr/>
      <dgm:t>
        <a:bodyPr/>
        <a:lstStyle/>
        <a:p>
          <a:endParaRPr lang="en-US"/>
        </a:p>
      </dgm:t>
    </dgm:pt>
    <dgm:pt modelId="{49E2CBB6-4816-49C8-B54D-9A76C1C1CD2D}">
      <dgm:prSet custT="1"/>
      <dgm:spPr/>
      <dgm:t>
        <a:bodyPr/>
        <a:lstStyle/>
        <a:p>
          <a:endParaRPr lang="en-US" sz="1400" dirty="0"/>
        </a:p>
      </dgm:t>
    </dgm:pt>
    <dgm:pt modelId="{6BD4A882-AEF7-4F2F-A5DE-86C6B1D395AB}" type="parTrans" cxnId="{12B20537-2477-4D76-902A-BBB827C54C5F}">
      <dgm:prSet/>
      <dgm:spPr/>
      <dgm:t>
        <a:bodyPr/>
        <a:lstStyle/>
        <a:p>
          <a:endParaRPr lang="en-US"/>
        </a:p>
      </dgm:t>
    </dgm:pt>
    <dgm:pt modelId="{BA1D3AED-74D5-4D6D-8332-DA6AC4F3228C}" type="sibTrans" cxnId="{12B20537-2477-4D76-902A-BBB827C54C5F}">
      <dgm:prSet/>
      <dgm:spPr/>
      <dgm:t>
        <a:bodyPr/>
        <a:lstStyle/>
        <a:p>
          <a:endParaRPr lang="en-US"/>
        </a:p>
      </dgm:t>
    </dgm:pt>
    <dgm:pt modelId="{D367CC59-12DE-4055-9DC6-B00BD144B0DF}">
      <dgm:prSet custT="1"/>
      <dgm:spPr/>
      <dgm:t>
        <a:bodyPr/>
        <a:lstStyle/>
        <a:p>
          <a:r>
            <a:rPr lang="en-US" sz="1400" dirty="0" smtClean="0"/>
            <a:t>Evaluator directs educator to submit Self Assessment by a determined deadline</a:t>
          </a:r>
          <a:endParaRPr lang="en-US" sz="1400" dirty="0"/>
        </a:p>
      </dgm:t>
    </dgm:pt>
    <dgm:pt modelId="{761F68A3-6953-4785-B1A8-86CD5357E8B8}" type="parTrans" cxnId="{370AACFE-E0B3-4278-8873-813BFC22AF36}">
      <dgm:prSet/>
      <dgm:spPr/>
      <dgm:t>
        <a:bodyPr/>
        <a:lstStyle/>
        <a:p>
          <a:endParaRPr lang="en-US"/>
        </a:p>
      </dgm:t>
    </dgm:pt>
    <dgm:pt modelId="{E91A09F0-D1C6-4C31-A086-873B63C6C49C}" type="sibTrans" cxnId="{370AACFE-E0B3-4278-8873-813BFC22AF36}">
      <dgm:prSet/>
      <dgm:spPr/>
      <dgm:t>
        <a:bodyPr/>
        <a:lstStyle/>
        <a:p>
          <a:endParaRPr lang="en-US"/>
        </a:p>
      </dgm:t>
    </dgm:pt>
    <dgm:pt modelId="{BA19D21F-6223-415E-AC57-4ECDD37C8003}" type="pres">
      <dgm:prSet presAssocID="{47B192B5-7C17-43E7-86C7-39F7ED2B2FA4}" presName="Name0" presStyleCnt="0">
        <dgm:presLayoutVars>
          <dgm:dir/>
          <dgm:animLvl val="lvl"/>
          <dgm:resizeHandles val="exact"/>
        </dgm:presLayoutVars>
      </dgm:prSet>
      <dgm:spPr/>
      <dgm:t>
        <a:bodyPr/>
        <a:lstStyle/>
        <a:p>
          <a:endParaRPr lang="en-US"/>
        </a:p>
      </dgm:t>
    </dgm:pt>
    <dgm:pt modelId="{E1EC4884-DEEB-4F38-948D-D6D31F8AB5DE}" type="pres">
      <dgm:prSet presAssocID="{290BAAAD-32FA-45D3-B46E-A5C720D13C7D}" presName="linNode" presStyleCnt="0"/>
      <dgm:spPr/>
    </dgm:pt>
    <dgm:pt modelId="{6502FADC-2813-4A9F-9F03-6D7A0CD2B782}" type="pres">
      <dgm:prSet presAssocID="{290BAAAD-32FA-45D3-B46E-A5C720D13C7D}" presName="parentText" presStyleLbl="node1" presStyleIdx="0" presStyleCnt="5" custScaleX="987968" custScaleY="16801" custLinFactNeighborY="-41">
        <dgm:presLayoutVars>
          <dgm:chMax val="1"/>
          <dgm:bulletEnabled val="1"/>
        </dgm:presLayoutVars>
      </dgm:prSet>
      <dgm:spPr/>
      <dgm:t>
        <a:bodyPr/>
        <a:lstStyle/>
        <a:p>
          <a:endParaRPr lang="en-US"/>
        </a:p>
      </dgm:t>
    </dgm:pt>
    <dgm:pt modelId="{6ECE3D0D-14DD-40DE-B282-BA7A36047CDB}" type="pres">
      <dgm:prSet presAssocID="{290BAAAD-32FA-45D3-B46E-A5C720D13C7D}" presName="descendantText" presStyleLbl="alignAccFollowNode1" presStyleIdx="0" presStyleCnt="3" custScaleX="1299039" custScaleY="22325" custLinFactNeighborX="309" custLinFactNeighborY="371">
        <dgm:presLayoutVars>
          <dgm:bulletEnabled val="1"/>
        </dgm:presLayoutVars>
      </dgm:prSet>
      <dgm:spPr/>
      <dgm:t>
        <a:bodyPr/>
        <a:lstStyle/>
        <a:p>
          <a:endParaRPr lang="en-US"/>
        </a:p>
      </dgm:t>
    </dgm:pt>
    <dgm:pt modelId="{AEDCC488-9B82-4D77-A997-27691E133B69}" type="pres">
      <dgm:prSet presAssocID="{62D78836-2596-4F18-B89C-8920624ABB7F}" presName="sp" presStyleCnt="0"/>
      <dgm:spPr/>
    </dgm:pt>
    <dgm:pt modelId="{AA617713-65BF-4026-ABBA-092D4C38869A}" type="pres">
      <dgm:prSet presAssocID="{96283E03-2E7A-4693-8FDB-D47FB902910A}" presName="linNode" presStyleCnt="0"/>
      <dgm:spPr/>
    </dgm:pt>
    <dgm:pt modelId="{E08F0FE5-DF2B-419B-BE44-526C99245B25}" type="pres">
      <dgm:prSet presAssocID="{96283E03-2E7A-4693-8FDB-D47FB902910A}" presName="parentText" presStyleLbl="node1" presStyleIdx="1" presStyleCnt="5" custScaleX="53091" custScaleY="14876" custLinFactNeighborX="-1073" custLinFactNeighborY="-4140">
        <dgm:presLayoutVars>
          <dgm:chMax val="1"/>
          <dgm:bulletEnabled val="1"/>
        </dgm:presLayoutVars>
      </dgm:prSet>
      <dgm:spPr/>
      <dgm:t>
        <a:bodyPr/>
        <a:lstStyle/>
        <a:p>
          <a:endParaRPr lang="en-US"/>
        </a:p>
      </dgm:t>
    </dgm:pt>
    <dgm:pt modelId="{A69259FB-D1CB-4D92-B23B-756AF0AECE2D}" type="pres">
      <dgm:prSet presAssocID="{96283E03-2E7A-4693-8FDB-D47FB902910A}" presName="descendantText" presStyleLbl="alignAccFollowNode1" presStyleIdx="1" presStyleCnt="3" custScaleX="87568" custScaleY="14408" custLinFactNeighborX="3448" custLinFactNeighborY="-5279">
        <dgm:presLayoutVars>
          <dgm:bulletEnabled val="1"/>
        </dgm:presLayoutVars>
      </dgm:prSet>
      <dgm:spPr/>
      <dgm:t>
        <a:bodyPr/>
        <a:lstStyle/>
        <a:p>
          <a:endParaRPr lang="en-US"/>
        </a:p>
      </dgm:t>
    </dgm:pt>
    <dgm:pt modelId="{A30FA4F8-D775-4552-AA67-C4176AA4B258}" type="pres">
      <dgm:prSet presAssocID="{3A5A4801-E32E-4D24-9D7F-F52407EB861B}" presName="sp" presStyleCnt="0"/>
      <dgm:spPr/>
    </dgm:pt>
    <dgm:pt modelId="{16F46AD0-6F28-4231-9EDF-B8FEF2EC91F5}" type="pres">
      <dgm:prSet presAssocID="{9EE87390-78A4-4373-B7B2-3E4845457FEB}" presName="linNode" presStyleCnt="0"/>
      <dgm:spPr/>
    </dgm:pt>
    <dgm:pt modelId="{C720D71D-CA0B-4EC9-9E67-037504F3E32D}" type="pres">
      <dgm:prSet presAssocID="{9EE87390-78A4-4373-B7B2-3E4845457FEB}" presName="parentText" presStyleLbl="node1" presStyleIdx="2" presStyleCnt="5" custScaleY="42350" custLinFactNeighborX="0" custLinFactNeighborY="-8324">
        <dgm:presLayoutVars>
          <dgm:chMax val="1"/>
          <dgm:bulletEnabled val="1"/>
        </dgm:presLayoutVars>
      </dgm:prSet>
      <dgm:spPr/>
      <dgm:t>
        <a:bodyPr/>
        <a:lstStyle/>
        <a:p>
          <a:endParaRPr lang="en-US"/>
        </a:p>
      </dgm:t>
    </dgm:pt>
    <dgm:pt modelId="{1226E5FA-7CD2-4596-A03C-C231BB33500E}" type="pres">
      <dgm:prSet presAssocID="{9EE87390-78A4-4373-B7B2-3E4845457FEB}" presName="descendantText" presStyleLbl="alignAccFollowNode1" presStyleIdx="2" presStyleCnt="3" custScaleY="52234" custLinFactNeighborX="490" custLinFactNeighborY="-7882">
        <dgm:presLayoutVars>
          <dgm:bulletEnabled val="1"/>
        </dgm:presLayoutVars>
      </dgm:prSet>
      <dgm:spPr/>
      <dgm:t>
        <a:bodyPr/>
        <a:lstStyle/>
        <a:p>
          <a:endParaRPr lang="en-US"/>
        </a:p>
      </dgm:t>
    </dgm:pt>
    <dgm:pt modelId="{5869D5AF-1A62-45F2-B064-AD9F09EDEFC7}" type="pres">
      <dgm:prSet presAssocID="{9CCCF245-B434-4565-ABD1-3C8BE462F4DA}" presName="sp" presStyleCnt="0"/>
      <dgm:spPr/>
    </dgm:pt>
    <dgm:pt modelId="{064C11AD-BCF0-49DF-980E-514AD21E0C9A}" type="pres">
      <dgm:prSet presAssocID="{435864AE-68FB-40B7-805C-D2BA05C2F89A}" presName="linNode" presStyleCnt="0"/>
      <dgm:spPr/>
    </dgm:pt>
    <dgm:pt modelId="{22B2126A-2D20-4A16-A39D-FBE59A2EFCD5}" type="pres">
      <dgm:prSet presAssocID="{435864AE-68FB-40B7-805C-D2BA05C2F89A}" presName="parentText" presStyleLbl="node1" presStyleIdx="3" presStyleCnt="5" custScaleX="96692" custScaleY="35083" custLinFactNeighborX="-1470" custLinFactNeighborY="-9383">
        <dgm:presLayoutVars>
          <dgm:chMax val="1"/>
          <dgm:bulletEnabled val="1"/>
        </dgm:presLayoutVars>
      </dgm:prSet>
      <dgm:spPr/>
      <dgm:t>
        <a:bodyPr/>
        <a:lstStyle/>
        <a:p>
          <a:endParaRPr lang="en-US"/>
        </a:p>
      </dgm:t>
    </dgm:pt>
    <dgm:pt modelId="{FD06F0B0-89B1-47EA-920F-B86CEE2DA6E3}" type="pres">
      <dgm:prSet presAssocID="{2DE50D3F-0446-488E-9435-6EC12082FED0}" presName="sp" presStyleCnt="0"/>
      <dgm:spPr/>
    </dgm:pt>
    <dgm:pt modelId="{1388D25A-67D5-4B22-BE9D-62A0BC84A1C6}" type="pres">
      <dgm:prSet presAssocID="{690A8582-1BAF-4F15-94B7-606FF64054E3}" presName="linNode" presStyleCnt="0"/>
      <dgm:spPr/>
    </dgm:pt>
    <dgm:pt modelId="{B605855A-C1B0-4F45-8408-5DDD866EE533}" type="pres">
      <dgm:prSet presAssocID="{690A8582-1BAF-4F15-94B7-606FF64054E3}" presName="parentText" presStyleLbl="node1" presStyleIdx="4" presStyleCnt="5" custScaleX="96692" custScaleY="27039" custLinFactNeighborX="0" custLinFactNeighborY="-5568">
        <dgm:presLayoutVars>
          <dgm:chMax val="1"/>
          <dgm:bulletEnabled val="1"/>
        </dgm:presLayoutVars>
      </dgm:prSet>
      <dgm:spPr/>
      <dgm:t>
        <a:bodyPr/>
        <a:lstStyle/>
        <a:p>
          <a:endParaRPr lang="en-US"/>
        </a:p>
      </dgm:t>
    </dgm:pt>
  </dgm:ptLst>
  <dgm:cxnLst>
    <dgm:cxn modelId="{3F3F404F-C8AC-45C3-BC1B-0E1B9046D45D}" type="presOf" srcId="{47B192B5-7C17-43E7-86C7-39F7ED2B2FA4}" destId="{BA19D21F-6223-415E-AC57-4ECDD37C8003}" srcOrd="0" destOrd="0" presId="urn:microsoft.com/office/officeart/2005/8/layout/vList5"/>
    <dgm:cxn modelId="{12B20537-2477-4D76-902A-BBB827C54C5F}" srcId="{290BAAAD-32FA-45D3-B46E-A5C720D13C7D}" destId="{49E2CBB6-4816-49C8-B54D-9A76C1C1CD2D}" srcOrd="3" destOrd="0" parTransId="{6BD4A882-AEF7-4F2F-A5DE-86C6B1D395AB}" sibTransId="{BA1D3AED-74D5-4D6D-8332-DA6AC4F3228C}"/>
    <dgm:cxn modelId="{25EBF94E-8A8A-47CE-BAA1-F5D84EF24934}" type="presOf" srcId="{D5CB0872-BE62-4EC4-A751-250E7C04BA85}" destId="{A69259FB-D1CB-4D92-B23B-756AF0AECE2D}" srcOrd="0" destOrd="0" presId="urn:microsoft.com/office/officeart/2005/8/layout/vList5"/>
    <dgm:cxn modelId="{93418887-9A8C-443B-A5F4-F11A3AA56248}" srcId="{47B192B5-7C17-43E7-86C7-39F7ED2B2FA4}" destId="{96283E03-2E7A-4693-8FDB-D47FB902910A}" srcOrd="1" destOrd="0" parTransId="{E21CAA5B-2CC1-4C3B-B1F3-B9F1E621FEC5}" sibTransId="{3A5A4801-E32E-4D24-9D7F-F52407EB861B}"/>
    <dgm:cxn modelId="{A9595A37-188F-4C34-A791-EDBD958D10E9}" srcId="{47B192B5-7C17-43E7-86C7-39F7ED2B2FA4}" destId="{435864AE-68FB-40B7-805C-D2BA05C2F89A}" srcOrd="3" destOrd="0" parTransId="{4DE225AD-AA0B-4039-BFEC-6428E2C70A68}" sibTransId="{2DE50D3F-0446-488E-9435-6EC12082FED0}"/>
    <dgm:cxn modelId="{370AACFE-E0B3-4278-8873-813BFC22AF36}" srcId="{290BAAAD-32FA-45D3-B46E-A5C720D13C7D}" destId="{D367CC59-12DE-4055-9DC6-B00BD144B0DF}" srcOrd="2" destOrd="0" parTransId="{761F68A3-6953-4785-B1A8-86CD5357E8B8}" sibTransId="{E91A09F0-D1C6-4C31-A086-873B63C6C49C}"/>
    <dgm:cxn modelId="{E86EDC7F-43A6-4FBD-9ECE-63F78EE495D9}" srcId="{47B192B5-7C17-43E7-86C7-39F7ED2B2FA4}" destId="{690A8582-1BAF-4F15-94B7-606FF64054E3}" srcOrd="4" destOrd="0" parTransId="{BDCB1FE6-30E7-4775-813A-52329593F5DA}" sibTransId="{303DF411-3910-4F5B-99A5-59F4C44697B7}"/>
    <dgm:cxn modelId="{3B88F4B0-B13D-4600-8938-1FD95292E498}" type="presOf" srcId="{690A8582-1BAF-4F15-94B7-606FF64054E3}" destId="{B605855A-C1B0-4F45-8408-5DDD866EE533}" srcOrd="0" destOrd="0" presId="urn:microsoft.com/office/officeart/2005/8/layout/vList5"/>
    <dgm:cxn modelId="{76369985-6524-40C3-9272-401D42B4E037}" type="presOf" srcId="{435864AE-68FB-40B7-805C-D2BA05C2F89A}" destId="{22B2126A-2D20-4A16-A39D-FBE59A2EFCD5}" srcOrd="0" destOrd="0" presId="urn:microsoft.com/office/officeart/2005/8/layout/vList5"/>
    <dgm:cxn modelId="{E79C6F34-35AF-45A2-B6E5-B0C198303FDF}" type="presOf" srcId="{9EE87390-78A4-4373-B7B2-3E4845457FEB}" destId="{C720D71D-CA0B-4EC9-9E67-037504F3E32D}" srcOrd="0" destOrd="0" presId="urn:microsoft.com/office/officeart/2005/8/layout/vList5"/>
    <dgm:cxn modelId="{DEE27718-5171-4E76-9415-7B09D32F2813}" type="presOf" srcId="{96283E03-2E7A-4693-8FDB-D47FB902910A}" destId="{E08F0FE5-DF2B-419B-BE44-526C99245B25}" srcOrd="0" destOrd="0" presId="urn:microsoft.com/office/officeart/2005/8/layout/vList5"/>
    <dgm:cxn modelId="{066FA3D6-D35A-4113-9048-D380D29E15FC}" srcId="{47B192B5-7C17-43E7-86C7-39F7ED2B2FA4}" destId="{9EE87390-78A4-4373-B7B2-3E4845457FEB}" srcOrd="2" destOrd="0" parTransId="{D349A6C6-D0E6-4A3C-9696-5F01B60C948A}" sibTransId="{9CCCF245-B434-4565-ABD1-3C8BE462F4DA}"/>
    <dgm:cxn modelId="{9E6809AF-8D99-4D70-9E9F-7ADE3A7AA23B}" type="presOf" srcId="{E80C7DEC-344E-4F15-AEAE-E7D056E50FCC}" destId="{1226E5FA-7CD2-4596-A03C-C231BB33500E}" srcOrd="0" destOrd="0" presId="urn:microsoft.com/office/officeart/2005/8/layout/vList5"/>
    <dgm:cxn modelId="{3F27C503-A14B-4B58-810B-8DD70E4FCC41}" srcId="{9EE87390-78A4-4373-B7B2-3E4845457FEB}" destId="{77D6988E-6FBF-468C-9636-C0B6CE41C1F4}" srcOrd="2" destOrd="0" parTransId="{5D9E9E64-C631-401C-B24B-1302816425BC}" sibTransId="{466E74B9-7F00-487B-8B78-0DA5F60E00E1}"/>
    <dgm:cxn modelId="{D90B352E-2455-40AA-B3FA-7BFF96B26700}" type="presOf" srcId="{49E2CBB6-4816-49C8-B54D-9A76C1C1CD2D}" destId="{6ECE3D0D-14DD-40DE-B282-BA7A36047CDB}" srcOrd="0" destOrd="3" presId="urn:microsoft.com/office/officeart/2005/8/layout/vList5"/>
    <dgm:cxn modelId="{9A1340DD-F30B-458B-8CBB-0F33503B2064}" srcId="{9EE87390-78A4-4373-B7B2-3E4845457FEB}" destId="{C5746EB2-B3F3-47FC-AFBA-5D95144CF270}" srcOrd="1" destOrd="0" parTransId="{2CFB5A49-D4EB-4E5B-8471-C20EEDDB2831}" sibTransId="{E7609480-ACA6-4106-8E49-1D832E0160FD}"/>
    <dgm:cxn modelId="{51D4A5AD-2EC4-4887-8C22-751F430BDE9B}" type="presOf" srcId="{D367CC59-12DE-4055-9DC6-B00BD144B0DF}" destId="{6ECE3D0D-14DD-40DE-B282-BA7A36047CDB}" srcOrd="0" destOrd="2" presId="urn:microsoft.com/office/officeart/2005/8/layout/vList5"/>
    <dgm:cxn modelId="{1930FCB0-35D4-4F7D-82C6-E6FB54EB960A}" srcId="{9EE87390-78A4-4373-B7B2-3E4845457FEB}" destId="{E80C7DEC-344E-4F15-AEAE-E7D056E50FCC}" srcOrd="0" destOrd="0" parTransId="{3F71A8C8-4B8F-4DE8-A932-98E8AF18BEC2}" sibTransId="{58180E49-B554-40CB-A190-AA809AEAB147}"/>
    <dgm:cxn modelId="{BFD569D0-374D-46B1-B4E8-92495CA4AB26}" srcId="{290BAAAD-32FA-45D3-B46E-A5C720D13C7D}" destId="{C7011908-70B2-4FD9-B39E-42C5875502CE}" srcOrd="1" destOrd="0" parTransId="{7D620C70-CEB8-4BBC-BAEA-80B0506CB7A8}" sibTransId="{D907D524-0AF3-4F5C-AFFD-2E49A5C6463F}"/>
    <dgm:cxn modelId="{3A6A00C7-0F49-41AF-BA85-1CF62B89193A}" srcId="{47B192B5-7C17-43E7-86C7-39F7ED2B2FA4}" destId="{290BAAAD-32FA-45D3-B46E-A5C720D13C7D}" srcOrd="0" destOrd="0" parTransId="{2D71EEDE-6A68-406C-BB07-EA32C1B41861}" sibTransId="{62D78836-2596-4F18-B89C-8920624ABB7F}"/>
    <dgm:cxn modelId="{CFACBC6B-ED31-4E01-9692-FA3F40E861D8}" type="presOf" srcId="{290BAAAD-32FA-45D3-B46E-A5C720D13C7D}" destId="{6502FADC-2813-4A9F-9F03-6D7A0CD2B782}" srcOrd="0" destOrd="0" presId="urn:microsoft.com/office/officeart/2005/8/layout/vList5"/>
    <dgm:cxn modelId="{212B15A1-42E9-4D50-B466-16130DD46E84}" type="presOf" srcId="{C7011908-70B2-4FD9-B39E-42C5875502CE}" destId="{6ECE3D0D-14DD-40DE-B282-BA7A36047CDB}" srcOrd="0" destOrd="1" presId="urn:microsoft.com/office/officeart/2005/8/layout/vList5"/>
    <dgm:cxn modelId="{CD468301-4136-4E9A-B96C-B32C8D25C32C}" type="presOf" srcId="{87606D1F-CC4F-4F10-87FC-5101A3D4C1EA}" destId="{6ECE3D0D-14DD-40DE-B282-BA7A36047CDB}" srcOrd="0" destOrd="0" presId="urn:microsoft.com/office/officeart/2005/8/layout/vList5"/>
    <dgm:cxn modelId="{6394FD25-CEE0-4022-8029-4497ACEC7DD3}" srcId="{96283E03-2E7A-4693-8FDB-D47FB902910A}" destId="{D5CB0872-BE62-4EC4-A751-250E7C04BA85}" srcOrd="0" destOrd="0" parTransId="{D650D704-6881-4A9E-A58D-602497F36DEF}" sibTransId="{8BFF3D12-91AD-4347-BE92-34CEBD1555FE}"/>
    <dgm:cxn modelId="{D9CD0C7A-BC88-4424-92D0-A39BBBA7C262}" type="presOf" srcId="{C5746EB2-B3F3-47FC-AFBA-5D95144CF270}" destId="{1226E5FA-7CD2-4596-A03C-C231BB33500E}" srcOrd="0" destOrd="1" presId="urn:microsoft.com/office/officeart/2005/8/layout/vList5"/>
    <dgm:cxn modelId="{7498975C-1CCF-47B4-86DF-613A1BD995EB}" type="presOf" srcId="{77D6988E-6FBF-468C-9636-C0B6CE41C1F4}" destId="{1226E5FA-7CD2-4596-A03C-C231BB33500E}" srcOrd="0" destOrd="2" presId="urn:microsoft.com/office/officeart/2005/8/layout/vList5"/>
    <dgm:cxn modelId="{1738D4AA-4B23-47B4-AFFC-F503BB12778E}" srcId="{290BAAAD-32FA-45D3-B46E-A5C720D13C7D}" destId="{87606D1F-CC4F-4F10-87FC-5101A3D4C1EA}" srcOrd="0" destOrd="0" parTransId="{C9674260-4E42-4FFF-B4BF-30E3B086F9BD}" sibTransId="{0849C1CB-A068-4AAE-98CD-B3AAFD5CEE87}"/>
    <dgm:cxn modelId="{B89B7852-BC58-40FC-88AD-9B2B06D521BE}" type="presParOf" srcId="{BA19D21F-6223-415E-AC57-4ECDD37C8003}" destId="{E1EC4884-DEEB-4F38-948D-D6D31F8AB5DE}" srcOrd="0" destOrd="0" presId="urn:microsoft.com/office/officeart/2005/8/layout/vList5"/>
    <dgm:cxn modelId="{9F9C2B4D-81E5-45CA-96E5-EC208CAA9773}" type="presParOf" srcId="{E1EC4884-DEEB-4F38-948D-D6D31F8AB5DE}" destId="{6502FADC-2813-4A9F-9F03-6D7A0CD2B782}" srcOrd="0" destOrd="0" presId="urn:microsoft.com/office/officeart/2005/8/layout/vList5"/>
    <dgm:cxn modelId="{373095E7-D91B-4ED4-B99F-4277FC6E18B2}" type="presParOf" srcId="{E1EC4884-DEEB-4F38-948D-D6D31F8AB5DE}" destId="{6ECE3D0D-14DD-40DE-B282-BA7A36047CDB}" srcOrd="1" destOrd="0" presId="urn:microsoft.com/office/officeart/2005/8/layout/vList5"/>
    <dgm:cxn modelId="{D5FFC29E-D456-432A-BE30-6B9B5416A860}" type="presParOf" srcId="{BA19D21F-6223-415E-AC57-4ECDD37C8003}" destId="{AEDCC488-9B82-4D77-A997-27691E133B69}" srcOrd="1" destOrd="0" presId="urn:microsoft.com/office/officeart/2005/8/layout/vList5"/>
    <dgm:cxn modelId="{C70A2D8B-D8AB-429C-924C-A177643C11B9}" type="presParOf" srcId="{BA19D21F-6223-415E-AC57-4ECDD37C8003}" destId="{AA617713-65BF-4026-ABBA-092D4C38869A}" srcOrd="2" destOrd="0" presId="urn:microsoft.com/office/officeart/2005/8/layout/vList5"/>
    <dgm:cxn modelId="{2A9A3CD2-6ABE-47FD-89C8-B82FD8B0B170}" type="presParOf" srcId="{AA617713-65BF-4026-ABBA-092D4C38869A}" destId="{E08F0FE5-DF2B-419B-BE44-526C99245B25}" srcOrd="0" destOrd="0" presId="urn:microsoft.com/office/officeart/2005/8/layout/vList5"/>
    <dgm:cxn modelId="{E7AD5ECD-7A6C-4010-943F-873AD754151A}" type="presParOf" srcId="{AA617713-65BF-4026-ABBA-092D4C38869A}" destId="{A69259FB-D1CB-4D92-B23B-756AF0AECE2D}" srcOrd="1" destOrd="0" presId="urn:microsoft.com/office/officeart/2005/8/layout/vList5"/>
    <dgm:cxn modelId="{AC80A4AB-FE7A-4409-AF7D-1CD84D468F23}" type="presParOf" srcId="{BA19D21F-6223-415E-AC57-4ECDD37C8003}" destId="{A30FA4F8-D775-4552-AA67-C4176AA4B258}" srcOrd="3" destOrd="0" presId="urn:microsoft.com/office/officeart/2005/8/layout/vList5"/>
    <dgm:cxn modelId="{B7E67529-FAEE-4AA9-A500-A7E85F790FAB}" type="presParOf" srcId="{BA19D21F-6223-415E-AC57-4ECDD37C8003}" destId="{16F46AD0-6F28-4231-9EDF-B8FEF2EC91F5}" srcOrd="4" destOrd="0" presId="urn:microsoft.com/office/officeart/2005/8/layout/vList5"/>
    <dgm:cxn modelId="{54068F28-FB55-4EF8-9516-A649B6512FA4}" type="presParOf" srcId="{16F46AD0-6F28-4231-9EDF-B8FEF2EC91F5}" destId="{C720D71D-CA0B-4EC9-9E67-037504F3E32D}" srcOrd="0" destOrd="0" presId="urn:microsoft.com/office/officeart/2005/8/layout/vList5"/>
    <dgm:cxn modelId="{FDD4F6C7-1FE7-40D4-9CCF-FB3A93F50236}" type="presParOf" srcId="{16F46AD0-6F28-4231-9EDF-B8FEF2EC91F5}" destId="{1226E5FA-7CD2-4596-A03C-C231BB33500E}" srcOrd="1" destOrd="0" presId="urn:microsoft.com/office/officeart/2005/8/layout/vList5"/>
    <dgm:cxn modelId="{C7E977FD-C707-4471-8EE1-F08BA1A4E121}" type="presParOf" srcId="{BA19D21F-6223-415E-AC57-4ECDD37C8003}" destId="{5869D5AF-1A62-45F2-B064-AD9F09EDEFC7}" srcOrd="5" destOrd="0" presId="urn:microsoft.com/office/officeart/2005/8/layout/vList5"/>
    <dgm:cxn modelId="{C42A0DCE-F617-48BD-8105-F3354DF67054}" type="presParOf" srcId="{BA19D21F-6223-415E-AC57-4ECDD37C8003}" destId="{064C11AD-BCF0-49DF-980E-514AD21E0C9A}" srcOrd="6" destOrd="0" presId="urn:microsoft.com/office/officeart/2005/8/layout/vList5"/>
    <dgm:cxn modelId="{BCFAB44E-06D8-418E-8903-7FDC3140022E}" type="presParOf" srcId="{064C11AD-BCF0-49DF-980E-514AD21E0C9A}" destId="{22B2126A-2D20-4A16-A39D-FBE59A2EFCD5}" srcOrd="0" destOrd="0" presId="urn:microsoft.com/office/officeart/2005/8/layout/vList5"/>
    <dgm:cxn modelId="{93AFFF5D-E128-4D17-8534-601AEBBC7E24}" type="presParOf" srcId="{BA19D21F-6223-415E-AC57-4ECDD37C8003}" destId="{FD06F0B0-89B1-47EA-920F-B86CEE2DA6E3}" srcOrd="7" destOrd="0" presId="urn:microsoft.com/office/officeart/2005/8/layout/vList5"/>
    <dgm:cxn modelId="{4DEBD360-D52A-49EF-9E1E-D4EA697D88A7}" type="presParOf" srcId="{BA19D21F-6223-415E-AC57-4ECDD37C8003}" destId="{1388D25A-67D5-4B22-BE9D-62A0BC84A1C6}" srcOrd="8" destOrd="0" presId="urn:microsoft.com/office/officeart/2005/8/layout/vList5"/>
    <dgm:cxn modelId="{AD9A94F2-D474-4925-9BAB-BBCB405A0B70}" type="presParOf" srcId="{1388D25A-67D5-4B22-BE9D-62A0BC84A1C6}" destId="{B605855A-C1B0-4F45-8408-5DDD866EE53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48163F7-7884-4196-A4BB-7675C3E35BA0}"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99F6116E-B0D0-4D39-9046-99EFE9F240EE}">
      <dgm:prSet phldrT="[Text]" custT="1"/>
      <dgm:spPr/>
      <dgm:t>
        <a:bodyPr/>
        <a:lstStyle/>
        <a:p>
          <a:r>
            <a:rPr lang="en-US" sz="1200" b="1" dirty="0" smtClean="0"/>
            <a:t>Proficient or Exemplary </a:t>
          </a:r>
          <a:endParaRPr lang="en-US" sz="1200" b="1" dirty="0"/>
        </a:p>
      </dgm:t>
    </dgm:pt>
    <dgm:pt modelId="{66CBC489-F48D-4C54-A9B9-DE8E0114DD04}" type="parTrans" cxnId="{3313E894-69FA-4410-A5D3-1C8E064CFE4D}">
      <dgm:prSet/>
      <dgm:spPr/>
      <dgm:t>
        <a:bodyPr/>
        <a:lstStyle/>
        <a:p>
          <a:endParaRPr lang="en-US"/>
        </a:p>
      </dgm:t>
    </dgm:pt>
    <dgm:pt modelId="{717EB205-2B7F-4D46-9AEB-2F2AB9BCEF59}" type="sibTrans" cxnId="{3313E894-69FA-4410-A5D3-1C8E064CFE4D}">
      <dgm:prSet/>
      <dgm:spPr/>
      <dgm:t>
        <a:bodyPr/>
        <a:lstStyle/>
        <a:p>
          <a:endParaRPr lang="en-US" dirty="0"/>
        </a:p>
      </dgm:t>
    </dgm:pt>
    <dgm:pt modelId="{3479E559-1502-4588-B5B1-FBB9277F2142}">
      <dgm:prSet phldrT="[Text]" custT="1"/>
      <dgm:spPr/>
      <dgm:t>
        <a:bodyPr/>
        <a:lstStyle/>
        <a:p>
          <a:r>
            <a:rPr lang="en-US" sz="1200" dirty="0" smtClean="0"/>
            <a:t>Move to a Self-Directed Growth plan  </a:t>
          </a:r>
          <a:endParaRPr lang="en-US" sz="1200" dirty="0"/>
        </a:p>
      </dgm:t>
    </dgm:pt>
    <dgm:pt modelId="{969980CB-19D1-44FE-9244-99B0C12E243E}" type="parTrans" cxnId="{EDD098B7-FAF0-4BD1-B31B-E3265D55FB4F}">
      <dgm:prSet/>
      <dgm:spPr/>
      <dgm:t>
        <a:bodyPr/>
        <a:lstStyle/>
        <a:p>
          <a:endParaRPr lang="en-US"/>
        </a:p>
      </dgm:t>
    </dgm:pt>
    <dgm:pt modelId="{3536DCB2-8573-4DB2-8309-DEDF324A3574}" type="sibTrans" cxnId="{EDD098B7-FAF0-4BD1-B31B-E3265D55FB4F}">
      <dgm:prSet/>
      <dgm:spPr/>
      <dgm:t>
        <a:bodyPr/>
        <a:lstStyle/>
        <a:p>
          <a:endParaRPr lang="en-US"/>
        </a:p>
      </dgm:t>
    </dgm:pt>
    <dgm:pt modelId="{27CD03BF-AF09-4A77-B919-59635F2DF573}">
      <dgm:prSet phldrT="[Text]" custT="1"/>
      <dgm:spPr/>
      <dgm:t>
        <a:bodyPr/>
        <a:lstStyle/>
        <a:p>
          <a:r>
            <a:rPr lang="en-US" sz="1200" b="1" dirty="0" smtClean="0"/>
            <a:t>Needs Improvement </a:t>
          </a:r>
          <a:endParaRPr lang="en-US" sz="1200" b="1" dirty="0"/>
        </a:p>
      </dgm:t>
    </dgm:pt>
    <dgm:pt modelId="{E8EB329A-A38D-4AFD-AFA1-1F45DD8D406C}" type="parTrans" cxnId="{D14F758B-8F30-4AC9-BF6B-7105A02DC6F8}">
      <dgm:prSet/>
      <dgm:spPr/>
      <dgm:t>
        <a:bodyPr/>
        <a:lstStyle/>
        <a:p>
          <a:endParaRPr lang="en-US"/>
        </a:p>
      </dgm:t>
    </dgm:pt>
    <dgm:pt modelId="{FE7B1F94-1F4B-412A-8CA1-36F72B309DF2}" type="sibTrans" cxnId="{D14F758B-8F30-4AC9-BF6B-7105A02DC6F8}">
      <dgm:prSet/>
      <dgm:spPr/>
      <dgm:t>
        <a:bodyPr/>
        <a:lstStyle/>
        <a:p>
          <a:endParaRPr lang="en-US" dirty="0"/>
        </a:p>
      </dgm:t>
    </dgm:pt>
    <dgm:pt modelId="{B16807FA-6619-4061-AC00-CC25FF8D3086}">
      <dgm:prSet phldrT="[Text]" custT="1"/>
      <dgm:spPr/>
      <dgm:t>
        <a:bodyPr/>
        <a:lstStyle/>
        <a:p>
          <a:r>
            <a:rPr lang="en-US" sz="1200" dirty="0" smtClean="0"/>
            <a:t>May recommend dismissal </a:t>
          </a:r>
          <a:endParaRPr lang="en-US" sz="1200" dirty="0"/>
        </a:p>
      </dgm:t>
    </dgm:pt>
    <dgm:pt modelId="{C63018D4-30E6-4130-B065-3B73526B700B}" type="parTrans" cxnId="{6495BBBB-2BC7-40F3-8207-F1503C38B120}">
      <dgm:prSet/>
      <dgm:spPr/>
      <dgm:t>
        <a:bodyPr/>
        <a:lstStyle/>
        <a:p>
          <a:endParaRPr lang="en-US"/>
        </a:p>
      </dgm:t>
    </dgm:pt>
    <dgm:pt modelId="{4A7684C1-0CAA-4152-96AD-38998F5A8C65}" type="sibTrans" cxnId="{6495BBBB-2BC7-40F3-8207-F1503C38B120}">
      <dgm:prSet/>
      <dgm:spPr/>
      <dgm:t>
        <a:bodyPr/>
        <a:lstStyle/>
        <a:p>
          <a:endParaRPr lang="en-US"/>
        </a:p>
      </dgm:t>
    </dgm:pt>
    <dgm:pt modelId="{B4FF5BA8-D7CC-4453-95AD-07C9C38954DA}">
      <dgm:prSet phldrT="[Text]"/>
      <dgm:spPr/>
      <dgm:t>
        <a:bodyPr/>
        <a:lstStyle/>
        <a:p>
          <a:r>
            <a:rPr lang="en-US" dirty="0" smtClean="0"/>
            <a:t>Unsatisfactory </a:t>
          </a:r>
          <a:endParaRPr lang="en-US" dirty="0"/>
        </a:p>
      </dgm:t>
    </dgm:pt>
    <dgm:pt modelId="{D965C4BA-4A15-4DA5-A402-A2F60B282C9C}" type="parTrans" cxnId="{EE0F4C6E-52C6-491F-9735-584A96B739D7}">
      <dgm:prSet/>
      <dgm:spPr/>
      <dgm:t>
        <a:bodyPr/>
        <a:lstStyle/>
        <a:p>
          <a:endParaRPr lang="en-US"/>
        </a:p>
      </dgm:t>
    </dgm:pt>
    <dgm:pt modelId="{1886D34F-6382-4971-84DC-538CFA775E1F}" type="sibTrans" cxnId="{EE0F4C6E-52C6-491F-9735-584A96B739D7}">
      <dgm:prSet/>
      <dgm:spPr/>
      <dgm:t>
        <a:bodyPr/>
        <a:lstStyle/>
        <a:p>
          <a:endParaRPr lang="en-US"/>
        </a:p>
      </dgm:t>
    </dgm:pt>
    <dgm:pt modelId="{9ABDAC0D-48A2-4C28-92DB-C116ED2F3A6B}">
      <dgm:prSet phldrT="[Text]" custT="1"/>
      <dgm:spPr/>
      <dgm:t>
        <a:bodyPr/>
        <a:lstStyle/>
        <a:p>
          <a:r>
            <a:rPr lang="en-US" sz="1200" dirty="0" smtClean="0"/>
            <a:t>May recommend dismissal </a:t>
          </a:r>
          <a:endParaRPr lang="en-US" sz="1200" dirty="0"/>
        </a:p>
      </dgm:t>
    </dgm:pt>
    <dgm:pt modelId="{8E370B1F-54C2-44CC-AF4B-3E0D57B0D7EF}" type="parTrans" cxnId="{55A063B1-3246-4761-BF03-2ED89035D445}">
      <dgm:prSet/>
      <dgm:spPr/>
      <dgm:t>
        <a:bodyPr/>
        <a:lstStyle/>
        <a:p>
          <a:endParaRPr lang="en-US"/>
        </a:p>
      </dgm:t>
    </dgm:pt>
    <dgm:pt modelId="{B2FC5814-655F-452B-91CF-1616DCBDF64B}" type="sibTrans" cxnId="{55A063B1-3246-4761-BF03-2ED89035D445}">
      <dgm:prSet/>
      <dgm:spPr/>
      <dgm:t>
        <a:bodyPr/>
        <a:lstStyle/>
        <a:p>
          <a:endParaRPr lang="en-US"/>
        </a:p>
      </dgm:t>
    </dgm:pt>
    <dgm:pt modelId="{4E8AD8CD-9465-4F8F-BB8E-93E4189D76FF}" type="pres">
      <dgm:prSet presAssocID="{C48163F7-7884-4196-A4BB-7675C3E35BA0}" presName="linearFlow" presStyleCnt="0">
        <dgm:presLayoutVars>
          <dgm:dir/>
          <dgm:animLvl val="lvl"/>
          <dgm:resizeHandles val="exact"/>
        </dgm:presLayoutVars>
      </dgm:prSet>
      <dgm:spPr/>
      <dgm:t>
        <a:bodyPr/>
        <a:lstStyle/>
        <a:p>
          <a:endParaRPr lang="en-US"/>
        </a:p>
      </dgm:t>
    </dgm:pt>
    <dgm:pt modelId="{CB62C116-51B2-4A5C-B2C7-B565D8C347C3}" type="pres">
      <dgm:prSet presAssocID="{99F6116E-B0D0-4D39-9046-99EFE9F240EE}" presName="composite" presStyleCnt="0"/>
      <dgm:spPr/>
    </dgm:pt>
    <dgm:pt modelId="{0298CB8B-BDC7-49E7-9BAA-A5E1A4895420}" type="pres">
      <dgm:prSet presAssocID="{99F6116E-B0D0-4D39-9046-99EFE9F240EE}" presName="parTx" presStyleLbl="node1" presStyleIdx="0" presStyleCnt="3">
        <dgm:presLayoutVars>
          <dgm:chMax val="0"/>
          <dgm:chPref val="0"/>
          <dgm:bulletEnabled val="1"/>
        </dgm:presLayoutVars>
      </dgm:prSet>
      <dgm:spPr/>
      <dgm:t>
        <a:bodyPr/>
        <a:lstStyle/>
        <a:p>
          <a:endParaRPr lang="en-US"/>
        </a:p>
      </dgm:t>
    </dgm:pt>
    <dgm:pt modelId="{804017AB-334F-4E98-A74F-62B99DC36057}" type="pres">
      <dgm:prSet presAssocID="{99F6116E-B0D0-4D39-9046-99EFE9F240EE}" presName="parSh" presStyleLbl="node1" presStyleIdx="0" presStyleCnt="3" custScaleX="93583" custScaleY="57540"/>
      <dgm:spPr/>
      <dgm:t>
        <a:bodyPr/>
        <a:lstStyle/>
        <a:p>
          <a:endParaRPr lang="en-US"/>
        </a:p>
      </dgm:t>
    </dgm:pt>
    <dgm:pt modelId="{1600E22F-4056-4C95-B6B0-44B5DED2A747}" type="pres">
      <dgm:prSet presAssocID="{99F6116E-B0D0-4D39-9046-99EFE9F240EE}" presName="desTx" presStyleLbl="fgAcc1" presStyleIdx="0" presStyleCnt="3" custScaleX="92594" custScaleY="61644" custLinFactNeighborX="-14968" custLinFactNeighborY="-6730">
        <dgm:presLayoutVars>
          <dgm:bulletEnabled val="1"/>
        </dgm:presLayoutVars>
      </dgm:prSet>
      <dgm:spPr/>
      <dgm:t>
        <a:bodyPr/>
        <a:lstStyle/>
        <a:p>
          <a:endParaRPr lang="en-US"/>
        </a:p>
      </dgm:t>
    </dgm:pt>
    <dgm:pt modelId="{16AEFD85-FF68-4BD8-863D-2E2FFCA11E6D}" type="pres">
      <dgm:prSet presAssocID="{717EB205-2B7F-4D46-9AEB-2F2AB9BCEF59}" presName="sibTrans" presStyleLbl="sibTrans2D1" presStyleIdx="0" presStyleCnt="2" custFlipVert="1" custFlipHor="0" custScaleX="152948" custScaleY="9895" custLinFactX="100000" custLinFactY="200000" custLinFactNeighborX="129411" custLinFactNeighborY="224956"/>
      <dgm:spPr/>
      <dgm:t>
        <a:bodyPr/>
        <a:lstStyle/>
        <a:p>
          <a:endParaRPr lang="en-US"/>
        </a:p>
      </dgm:t>
    </dgm:pt>
    <dgm:pt modelId="{56C53334-8108-4699-9D88-A14C04C806E4}" type="pres">
      <dgm:prSet presAssocID="{717EB205-2B7F-4D46-9AEB-2F2AB9BCEF59}" presName="connTx" presStyleLbl="sibTrans2D1" presStyleIdx="0" presStyleCnt="2"/>
      <dgm:spPr/>
      <dgm:t>
        <a:bodyPr/>
        <a:lstStyle/>
        <a:p>
          <a:endParaRPr lang="en-US"/>
        </a:p>
      </dgm:t>
    </dgm:pt>
    <dgm:pt modelId="{1BDE8D7F-141A-4C34-8957-FE16B94316D4}" type="pres">
      <dgm:prSet presAssocID="{27CD03BF-AF09-4A77-B919-59635F2DF573}" presName="composite" presStyleCnt="0"/>
      <dgm:spPr/>
    </dgm:pt>
    <dgm:pt modelId="{1BBA0FC1-4AF9-4819-8620-A1FE36F93864}" type="pres">
      <dgm:prSet presAssocID="{27CD03BF-AF09-4A77-B919-59635F2DF573}" presName="parTx" presStyleLbl="node1" presStyleIdx="0" presStyleCnt="3">
        <dgm:presLayoutVars>
          <dgm:chMax val="0"/>
          <dgm:chPref val="0"/>
          <dgm:bulletEnabled val="1"/>
        </dgm:presLayoutVars>
      </dgm:prSet>
      <dgm:spPr/>
      <dgm:t>
        <a:bodyPr/>
        <a:lstStyle/>
        <a:p>
          <a:endParaRPr lang="en-US"/>
        </a:p>
      </dgm:t>
    </dgm:pt>
    <dgm:pt modelId="{74F6F6DD-991C-4DED-81A9-0C6F9A54B98D}" type="pres">
      <dgm:prSet presAssocID="{27CD03BF-AF09-4A77-B919-59635F2DF573}" presName="parSh" presStyleLbl="node1" presStyleIdx="1" presStyleCnt="3" custScaleY="56448" custLinFactNeighborX="-41869" custLinFactNeighborY="2787"/>
      <dgm:spPr/>
      <dgm:t>
        <a:bodyPr/>
        <a:lstStyle/>
        <a:p>
          <a:endParaRPr lang="en-US"/>
        </a:p>
      </dgm:t>
    </dgm:pt>
    <dgm:pt modelId="{4CC1E607-C2E9-4FDF-A9E9-BAEBB603D56A}" type="pres">
      <dgm:prSet presAssocID="{27CD03BF-AF09-4A77-B919-59635F2DF573}" presName="desTx" presStyleLbl="fgAcc1" presStyleIdx="1" presStyleCnt="3" custScaleX="92870" custScaleY="59497" custLinFactNeighborX="-58705" custLinFactNeighborY="-6170">
        <dgm:presLayoutVars>
          <dgm:bulletEnabled val="1"/>
        </dgm:presLayoutVars>
      </dgm:prSet>
      <dgm:spPr/>
      <dgm:t>
        <a:bodyPr/>
        <a:lstStyle/>
        <a:p>
          <a:endParaRPr lang="en-US"/>
        </a:p>
      </dgm:t>
    </dgm:pt>
    <dgm:pt modelId="{98795636-DB0C-40AB-BCEC-4119A17B77E6}" type="pres">
      <dgm:prSet presAssocID="{FE7B1F94-1F4B-412A-8CA1-36F72B309DF2}" presName="sibTrans" presStyleLbl="sibTrans2D1" presStyleIdx="1" presStyleCnt="2" custFlipVert="0" custFlipHor="0" custScaleX="646076" custScaleY="9895" custLinFactY="200000" custLinFactNeighborX="22218" custLinFactNeighborY="268902"/>
      <dgm:spPr/>
      <dgm:t>
        <a:bodyPr/>
        <a:lstStyle/>
        <a:p>
          <a:endParaRPr lang="en-US"/>
        </a:p>
      </dgm:t>
    </dgm:pt>
    <dgm:pt modelId="{233C30FB-B315-4025-8C00-319D713917E1}" type="pres">
      <dgm:prSet presAssocID="{FE7B1F94-1F4B-412A-8CA1-36F72B309DF2}" presName="connTx" presStyleLbl="sibTrans2D1" presStyleIdx="1" presStyleCnt="2"/>
      <dgm:spPr/>
      <dgm:t>
        <a:bodyPr/>
        <a:lstStyle/>
        <a:p>
          <a:endParaRPr lang="en-US"/>
        </a:p>
      </dgm:t>
    </dgm:pt>
    <dgm:pt modelId="{E12972E5-5904-4BB0-82A0-465A3E8C4F0E}" type="pres">
      <dgm:prSet presAssocID="{B4FF5BA8-D7CC-4453-95AD-07C9C38954DA}" presName="composite" presStyleCnt="0"/>
      <dgm:spPr/>
    </dgm:pt>
    <dgm:pt modelId="{3AA25B41-F8DF-48C7-96D9-25D656370637}" type="pres">
      <dgm:prSet presAssocID="{B4FF5BA8-D7CC-4453-95AD-07C9C38954DA}" presName="parTx" presStyleLbl="node1" presStyleIdx="1" presStyleCnt="3">
        <dgm:presLayoutVars>
          <dgm:chMax val="0"/>
          <dgm:chPref val="0"/>
          <dgm:bulletEnabled val="1"/>
        </dgm:presLayoutVars>
      </dgm:prSet>
      <dgm:spPr/>
      <dgm:t>
        <a:bodyPr/>
        <a:lstStyle/>
        <a:p>
          <a:endParaRPr lang="en-US"/>
        </a:p>
      </dgm:t>
    </dgm:pt>
    <dgm:pt modelId="{90966370-5FB8-49ED-914F-33EE1F4A7B9A}" type="pres">
      <dgm:prSet presAssocID="{B4FF5BA8-D7CC-4453-95AD-07C9C38954DA}" presName="parSh" presStyleLbl="node1" presStyleIdx="2" presStyleCnt="3" custScaleY="56076" custLinFactNeighborX="-88082" custLinFactNeighborY="562"/>
      <dgm:spPr/>
      <dgm:t>
        <a:bodyPr/>
        <a:lstStyle/>
        <a:p>
          <a:endParaRPr lang="en-US"/>
        </a:p>
      </dgm:t>
    </dgm:pt>
    <dgm:pt modelId="{60B9DF90-D686-4D7F-861A-4583A32CA6B6}" type="pres">
      <dgm:prSet presAssocID="{B4FF5BA8-D7CC-4453-95AD-07C9C38954DA}" presName="desTx" presStyleLbl="fgAcc1" presStyleIdx="2" presStyleCnt="3" custScaleX="85191" custScaleY="58782" custLinFactX="-1562" custLinFactNeighborX="-100000" custLinFactNeighborY="-7585">
        <dgm:presLayoutVars>
          <dgm:bulletEnabled val="1"/>
        </dgm:presLayoutVars>
      </dgm:prSet>
      <dgm:spPr/>
      <dgm:t>
        <a:bodyPr/>
        <a:lstStyle/>
        <a:p>
          <a:endParaRPr lang="en-US"/>
        </a:p>
      </dgm:t>
    </dgm:pt>
  </dgm:ptLst>
  <dgm:cxnLst>
    <dgm:cxn modelId="{5E2FBF82-7A97-4B31-9020-1B42C81B10B5}" type="presOf" srcId="{27CD03BF-AF09-4A77-B919-59635F2DF573}" destId="{1BBA0FC1-4AF9-4819-8620-A1FE36F93864}" srcOrd="0" destOrd="0" presId="urn:microsoft.com/office/officeart/2005/8/layout/process3"/>
    <dgm:cxn modelId="{B02A9754-836D-46B3-9EEF-B056EB49C56C}" type="presOf" srcId="{99F6116E-B0D0-4D39-9046-99EFE9F240EE}" destId="{804017AB-334F-4E98-A74F-62B99DC36057}" srcOrd="1" destOrd="0" presId="urn:microsoft.com/office/officeart/2005/8/layout/process3"/>
    <dgm:cxn modelId="{E8830814-4315-472C-BB07-9BF1CAA2171D}" type="presOf" srcId="{B16807FA-6619-4061-AC00-CC25FF8D3086}" destId="{4CC1E607-C2E9-4FDF-A9E9-BAEBB603D56A}" srcOrd="0" destOrd="0" presId="urn:microsoft.com/office/officeart/2005/8/layout/process3"/>
    <dgm:cxn modelId="{ABFEF197-3CB4-49A4-A7E5-69B1B00E7358}" type="presOf" srcId="{B4FF5BA8-D7CC-4453-95AD-07C9C38954DA}" destId="{90966370-5FB8-49ED-914F-33EE1F4A7B9A}" srcOrd="1" destOrd="0" presId="urn:microsoft.com/office/officeart/2005/8/layout/process3"/>
    <dgm:cxn modelId="{EE0F4C6E-52C6-491F-9735-584A96B739D7}" srcId="{C48163F7-7884-4196-A4BB-7675C3E35BA0}" destId="{B4FF5BA8-D7CC-4453-95AD-07C9C38954DA}" srcOrd="2" destOrd="0" parTransId="{D965C4BA-4A15-4DA5-A402-A2F60B282C9C}" sibTransId="{1886D34F-6382-4971-84DC-538CFA775E1F}"/>
    <dgm:cxn modelId="{4664EED4-3129-49E4-9D4D-034CDDFF6FA1}" type="presOf" srcId="{FE7B1F94-1F4B-412A-8CA1-36F72B309DF2}" destId="{233C30FB-B315-4025-8C00-319D713917E1}" srcOrd="1" destOrd="0" presId="urn:microsoft.com/office/officeart/2005/8/layout/process3"/>
    <dgm:cxn modelId="{5641A67C-2EFD-4110-B2E6-2CC94A3691AC}" type="presOf" srcId="{B4FF5BA8-D7CC-4453-95AD-07C9C38954DA}" destId="{3AA25B41-F8DF-48C7-96D9-25D656370637}" srcOrd="0" destOrd="0" presId="urn:microsoft.com/office/officeart/2005/8/layout/process3"/>
    <dgm:cxn modelId="{DFE91A61-B43C-4F8A-9A5F-D64424C7D863}" type="presOf" srcId="{3479E559-1502-4588-B5B1-FBB9277F2142}" destId="{1600E22F-4056-4C95-B6B0-44B5DED2A747}" srcOrd="0" destOrd="0" presId="urn:microsoft.com/office/officeart/2005/8/layout/process3"/>
    <dgm:cxn modelId="{EF62431E-D57B-40E2-A889-253CA996A32E}" type="presOf" srcId="{27CD03BF-AF09-4A77-B919-59635F2DF573}" destId="{74F6F6DD-991C-4DED-81A9-0C6F9A54B98D}" srcOrd="1" destOrd="0" presId="urn:microsoft.com/office/officeart/2005/8/layout/process3"/>
    <dgm:cxn modelId="{D14F758B-8F30-4AC9-BF6B-7105A02DC6F8}" srcId="{C48163F7-7884-4196-A4BB-7675C3E35BA0}" destId="{27CD03BF-AF09-4A77-B919-59635F2DF573}" srcOrd="1" destOrd="0" parTransId="{E8EB329A-A38D-4AFD-AFA1-1F45DD8D406C}" sibTransId="{FE7B1F94-1F4B-412A-8CA1-36F72B309DF2}"/>
    <dgm:cxn modelId="{65BA19D6-668B-453C-8A22-620983CE47E9}" type="presOf" srcId="{99F6116E-B0D0-4D39-9046-99EFE9F240EE}" destId="{0298CB8B-BDC7-49E7-9BAA-A5E1A4895420}" srcOrd="0" destOrd="0" presId="urn:microsoft.com/office/officeart/2005/8/layout/process3"/>
    <dgm:cxn modelId="{3B57C591-4E1C-4669-8B2A-AA6207CA8F54}" type="presOf" srcId="{717EB205-2B7F-4D46-9AEB-2F2AB9BCEF59}" destId="{16AEFD85-FF68-4BD8-863D-2E2FFCA11E6D}" srcOrd="0" destOrd="0" presId="urn:microsoft.com/office/officeart/2005/8/layout/process3"/>
    <dgm:cxn modelId="{EDD098B7-FAF0-4BD1-B31B-E3265D55FB4F}" srcId="{99F6116E-B0D0-4D39-9046-99EFE9F240EE}" destId="{3479E559-1502-4588-B5B1-FBB9277F2142}" srcOrd="0" destOrd="0" parTransId="{969980CB-19D1-44FE-9244-99B0C12E243E}" sibTransId="{3536DCB2-8573-4DB2-8309-DEDF324A3574}"/>
    <dgm:cxn modelId="{55A063B1-3246-4761-BF03-2ED89035D445}" srcId="{B4FF5BA8-D7CC-4453-95AD-07C9C38954DA}" destId="{9ABDAC0D-48A2-4C28-92DB-C116ED2F3A6B}" srcOrd="0" destOrd="0" parTransId="{8E370B1F-54C2-44CC-AF4B-3E0D57B0D7EF}" sibTransId="{B2FC5814-655F-452B-91CF-1616DCBDF64B}"/>
    <dgm:cxn modelId="{5F6C856D-C4C6-44F2-9C7A-833E06853C89}" type="presOf" srcId="{C48163F7-7884-4196-A4BB-7675C3E35BA0}" destId="{4E8AD8CD-9465-4F8F-BB8E-93E4189D76FF}" srcOrd="0" destOrd="0" presId="urn:microsoft.com/office/officeart/2005/8/layout/process3"/>
    <dgm:cxn modelId="{AE2AA904-6944-4906-A0F8-F909FD4CBBF1}" type="presOf" srcId="{FE7B1F94-1F4B-412A-8CA1-36F72B309DF2}" destId="{98795636-DB0C-40AB-BCEC-4119A17B77E6}" srcOrd="0" destOrd="0" presId="urn:microsoft.com/office/officeart/2005/8/layout/process3"/>
    <dgm:cxn modelId="{1226658F-DB98-4659-90ED-047753D83C24}" type="presOf" srcId="{717EB205-2B7F-4D46-9AEB-2F2AB9BCEF59}" destId="{56C53334-8108-4699-9D88-A14C04C806E4}" srcOrd="1" destOrd="0" presId="urn:microsoft.com/office/officeart/2005/8/layout/process3"/>
    <dgm:cxn modelId="{6495BBBB-2BC7-40F3-8207-F1503C38B120}" srcId="{27CD03BF-AF09-4A77-B919-59635F2DF573}" destId="{B16807FA-6619-4061-AC00-CC25FF8D3086}" srcOrd="0" destOrd="0" parTransId="{C63018D4-30E6-4130-B065-3B73526B700B}" sibTransId="{4A7684C1-0CAA-4152-96AD-38998F5A8C65}"/>
    <dgm:cxn modelId="{3313E894-69FA-4410-A5D3-1C8E064CFE4D}" srcId="{C48163F7-7884-4196-A4BB-7675C3E35BA0}" destId="{99F6116E-B0D0-4D39-9046-99EFE9F240EE}" srcOrd="0" destOrd="0" parTransId="{66CBC489-F48D-4C54-A9B9-DE8E0114DD04}" sibTransId="{717EB205-2B7F-4D46-9AEB-2F2AB9BCEF59}"/>
    <dgm:cxn modelId="{4D146861-4341-4E46-AA1E-9CE8CA3C4EAA}" type="presOf" srcId="{9ABDAC0D-48A2-4C28-92DB-C116ED2F3A6B}" destId="{60B9DF90-D686-4D7F-861A-4583A32CA6B6}" srcOrd="0" destOrd="0" presId="urn:microsoft.com/office/officeart/2005/8/layout/process3"/>
    <dgm:cxn modelId="{0ECCB984-C2AB-4940-8C48-A5E9331621B6}" type="presParOf" srcId="{4E8AD8CD-9465-4F8F-BB8E-93E4189D76FF}" destId="{CB62C116-51B2-4A5C-B2C7-B565D8C347C3}" srcOrd="0" destOrd="0" presId="urn:microsoft.com/office/officeart/2005/8/layout/process3"/>
    <dgm:cxn modelId="{599B63D8-E89D-4BDE-A1B3-0691140E1D9A}" type="presParOf" srcId="{CB62C116-51B2-4A5C-B2C7-B565D8C347C3}" destId="{0298CB8B-BDC7-49E7-9BAA-A5E1A4895420}" srcOrd="0" destOrd="0" presId="urn:microsoft.com/office/officeart/2005/8/layout/process3"/>
    <dgm:cxn modelId="{70CB18CA-1E61-4656-8F43-E7EB17FD45C7}" type="presParOf" srcId="{CB62C116-51B2-4A5C-B2C7-B565D8C347C3}" destId="{804017AB-334F-4E98-A74F-62B99DC36057}" srcOrd="1" destOrd="0" presId="urn:microsoft.com/office/officeart/2005/8/layout/process3"/>
    <dgm:cxn modelId="{AA02DDB9-EFDD-4D09-A546-47DDC5633903}" type="presParOf" srcId="{CB62C116-51B2-4A5C-B2C7-B565D8C347C3}" destId="{1600E22F-4056-4C95-B6B0-44B5DED2A747}" srcOrd="2" destOrd="0" presId="urn:microsoft.com/office/officeart/2005/8/layout/process3"/>
    <dgm:cxn modelId="{738BA16D-06E7-42E2-A46A-75A46B8BA010}" type="presParOf" srcId="{4E8AD8CD-9465-4F8F-BB8E-93E4189D76FF}" destId="{16AEFD85-FF68-4BD8-863D-2E2FFCA11E6D}" srcOrd="1" destOrd="0" presId="urn:microsoft.com/office/officeart/2005/8/layout/process3"/>
    <dgm:cxn modelId="{09739677-BB6E-47CD-9F32-E8383DBE06A3}" type="presParOf" srcId="{16AEFD85-FF68-4BD8-863D-2E2FFCA11E6D}" destId="{56C53334-8108-4699-9D88-A14C04C806E4}" srcOrd="0" destOrd="0" presId="urn:microsoft.com/office/officeart/2005/8/layout/process3"/>
    <dgm:cxn modelId="{4B8445D4-1A8C-4E5A-8D29-8FEAD759E0F1}" type="presParOf" srcId="{4E8AD8CD-9465-4F8F-BB8E-93E4189D76FF}" destId="{1BDE8D7F-141A-4C34-8957-FE16B94316D4}" srcOrd="2" destOrd="0" presId="urn:microsoft.com/office/officeart/2005/8/layout/process3"/>
    <dgm:cxn modelId="{1C5E697A-8F78-4B59-9971-63EC87A09322}" type="presParOf" srcId="{1BDE8D7F-141A-4C34-8957-FE16B94316D4}" destId="{1BBA0FC1-4AF9-4819-8620-A1FE36F93864}" srcOrd="0" destOrd="0" presId="urn:microsoft.com/office/officeart/2005/8/layout/process3"/>
    <dgm:cxn modelId="{45C8707B-CF0A-4EB3-AAAD-98828AE472DD}" type="presParOf" srcId="{1BDE8D7F-141A-4C34-8957-FE16B94316D4}" destId="{74F6F6DD-991C-4DED-81A9-0C6F9A54B98D}" srcOrd="1" destOrd="0" presId="urn:microsoft.com/office/officeart/2005/8/layout/process3"/>
    <dgm:cxn modelId="{720D0C57-794B-4D29-BFBF-937BFEF21019}" type="presParOf" srcId="{1BDE8D7F-141A-4C34-8957-FE16B94316D4}" destId="{4CC1E607-C2E9-4FDF-A9E9-BAEBB603D56A}" srcOrd="2" destOrd="0" presId="urn:microsoft.com/office/officeart/2005/8/layout/process3"/>
    <dgm:cxn modelId="{69DC214B-6DF0-4629-B9CE-260038739A97}" type="presParOf" srcId="{4E8AD8CD-9465-4F8F-BB8E-93E4189D76FF}" destId="{98795636-DB0C-40AB-BCEC-4119A17B77E6}" srcOrd="3" destOrd="0" presId="urn:microsoft.com/office/officeart/2005/8/layout/process3"/>
    <dgm:cxn modelId="{6C81564A-D118-407A-AEDA-7BE4C35C839C}" type="presParOf" srcId="{98795636-DB0C-40AB-BCEC-4119A17B77E6}" destId="{233C30FB-B315-4025-8C00-319D713917E1}" srcOrd="0" destOrd="0" presId="urn:microsoft.com/office/officeart/2005/8/layout/process3"/>
    <dgm:cxn modelId="{360FA604-1C6C-4E4B-9612-3041ECC26944}" type="presParOf" srcId="{4E8AD8CD-9465-4F8F-BB8E-93E4189D76FF}" destId="{E12972E5-5904-4BB0-82A0-465A3E8C4F0E}" srcOrd="4" destOrd="0" presId="urn:microsoft.com/office/officeart/2005/8/layout/process3"/>
    <dgm:cxn modelId="{835CA071-4112-4CF4-9D95-F062A50F9CDE}" type="presParOf" srcId="{E12972E5-5904-4BB0-82A0-465A3E8C4F0E}" destId="{3AA25B41-F8DF-48C7-96D9-25D656370637}" srcOrd="0" destOrd="0" presId="urn:microsoft.com/office/officeart/2005/8/layout/process3"/>
    <dgm:cxn modelId="{256101C8-E056-4E33-AD3C-3E9B866B9C9C}" type="presParOf" srcId="{E12972E5-5904-4BB0-82A0-465A3E8C4F0E}" destId="{90966370-5FB8-49ED-914F-33EE1F4A7B9A}" srcOrd="1" destOrd="0" presId="urn:microsoft.com/office/officeart/2005/8/layout/process3"/>
    <dgm:cxn modelId="{0A7782DE-8E08-4C81-BCFD-452EB4B8D1DB}" type="presParOf" srcId="{E12972E5-5904-4BB0-82A0-465A3E8C4F0E}" destId="{60B9DF90-D686-4D7F-861A-4583A32CA6B6}" srcOrd="2" destOrd="0" presId="urn:microsoft.com/office/officeart/2005/8/layout/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7B192B5-7C17-43E7-86C7-39F7ED2B2FA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90BAAAD-32FA-45D3-B46E-A5C720D13C7D}">
      <dgm:prSet phldrT="[Text]" custT="1"/>
      <dgm:spPr/>
      <dgm:t>
        <a:bodyPr/>
        <a:lstStyle/>
        <a:p>
          <a:r>
            <a:rPr lang="en-US" sz="2000" b="1" dirty="0" smtClean="0"/>
            <a:t>Self Assessment </a:t>
          </a:r>
          <a:endParaRPr lang="en-US" sz="2000" b="1" dirty="0"/>
        </a:p>
      </dgm:t>
    </dgm:pt>
    <dgm:pt modelId="{2D71EEDE-6A68-406C-BB07-EA32C1B41861}" type="parTrans" cxnId="{3A6A00C7-0F49-41AF-BA85-1CF62B89193A}">
      <dgm:prSet/>
      <dgm:spPr/>
      <dgm:t>
        <a:bodyPr/>
        <a:lstStyle/>
        <a:p>
          <a:endParaRPr lang="en-US"/>
        </a:p>
      </dgm:t>
    </dgm:pt>
    <dgm:pt modelId="{62D78836-2596-4F18-B89C-8920624ABB7F}" type="sibTrans" cxnId="{3A6A00C7-0F49-41AF-BA85-1CF62B89193A}">
      <dgm:prSet/>
      <dgm:spPr/>
      <dgm:t>
        <a:bodyPr/>
        <a:lstStyle/>
        <a:p>
          <a:endParaRPr lang="en-US"/>
        </a:p>
      </dgm:t>
    </dgm:pt>
    <dgm:pt modelId="{87606D1F-CC4F-4F10-87FC-5101A3D4C1EA}">
      <dgm:prSet phldrT="[Text]" custT="1"/>
      <dgm:spPr/>
      <dgm:t>
        <a:bodyPr/>
        <a:lstStyle/>
        <a:p>
          <a:r>
            <a:rPr lang="en-US" sz="1400" dirty="0" smtClean="0"/>
            <a:t>By 10/31, educator submits Self-Assessment  </a:t>
          </a:r>
          <a:endParaRPr lang="en-US" sz="1400" dirty="0"/>
        </a:p>
      </dgm:t>
    </dgm:pt>
    <dgm:pt modelId="{C9674260-4E42-4FFF-B4BF-30E3B086F9BD}" type="parTrans" cxnId="{1738D4AA-4B23-47B4-AFFC-F503BB12778E}">
      <dgm:prSet/>
      <dgm:spPr/>
      <dgm:t>
        <a:bodyPr/>
        <a:lstStyle/>
        <a:p>
          <a:endParaRPr lang="en-US"/>
        </a:p>
      </dgm:t>
    </dgm:pt>
    <dgm:pt modelId="{0849C1CB-A068-4AAE-98CD-B3AAFD5CEE87}" type="sibTrans" cxnId="{1738D4AA-4B23-47B4-AFFC-F503BB12778E}">
      <dgm:prSet/>
      <dgm:spPr/>
      <dgm:t>
        <a:bodyPr/>
        <a:lstStyle/>
        <a:p>
          <a:endParaRPr lang="en-US"/>
        </a:p>
      </dgm:t>
    </dgm:pt>
    <dgm:pt modelId="{96283E03-2E7A-4693-8FDB-D47FB902910A}">
      <dgm:prSet phldrT="[Text]" custT="1"/>
      <dgm:spPr/>
      <dgm:t>
        <a:bodyPr/>
        <a:lstStyle/>
        <a:p>
          <a:pPr algn="ctr"/>
          <a:r>
            <a:rPr lang="en-US" sz="2000" b="1" dirty="0" smtClean="0"/>
            <a:t>Goals</a:t>
          </a:r>
          <a:r>
            <a:rPr lang="en-US" sz="2800" dirty="0" smtClean="0"/>
            <a:t> </a:t>
          </a:r>
          <a:endParaRPr lang="en-US" sz="2800" dirty="0"/>
        </a:p>
      </dgm:t>
    </dgm:pt>
    <dgm:pt modelId="{E21CAA5B-2CC1-4C3B-B1F3-B9F1E621FEC5}" type="parTrans" cxnId="{93418887-9A8C-443B-A5F4-F11A3AA56248}">
      <dgm:prSet/>
      <dgm:spPr/>
      <dgm:t>
        <a:bodyPr/>
        <a:lstStyle/>
        <a:p>
          <a:endParaRPr lang="en-US"/>
        </a:p>
      </dgm:t>
    </dgm:pt>
    <dgm:pt modelId="{3A5A4801-E32E-4D24-9D7F-F52407EB861B}" type="sibTrans" cxnId="{93418887-9A8C-443B-A5F4-F11A3AA56248}">
      <dgm:prSet/>
      <dgm:spPr/>
      <dgm:t>
        <a:bodyPr/>
        <a:lstStyle/>
        <a:p>
          <a:endParaRPr lang="en-US"/>
        </a:p>
      </dgm:t>
    </dgm:pt>
    <dgm:pt modelId="{D5CB0872-BE62-4EC4-A751-250E7C04BA85}">
      <dgm:prSet phldrT="[Text]" custT="1"/>
      <dgm:spPr/>
      <dgm:t>
        <a:bodyPr/>
        <a:lstStyle/>
        <a:p>
          <a:r>
            <a:rPr lang="en-US" sz="1400" dirty="0" smtClean="0"/>
            <a:t>By 10/31, evaluator meets with 1</a:t>
          </a:r>
          <a:r>
            <a:rPr lang="en-US" sz="1400" baseline="30000" dirty="0" smtClean="0"/>
            <a:t>st</a:t>
          </a:r>
          <a:r>
            <a:rPr lang="en-US" sz="1400" dirty="0" smtClean="0"/>
            <a:t> year educators to assist with Self-Assessment and Goal Setting</a:t>
          </a:r>
          <a:endParaRPr lang="en-US" sz="1400" dirty="0"/>
        </a:p>
      </dgm:t>
    </dgm:pt>
    <dgm:pt modelId="{D650D704-6881-4A9E-A58D-602497F36DEF}" type="parTrans" cxnId="{6394FD25-CEE0-4022-8029-4497ACEC7DD3}">
      <dgm:prSet/>
      <dgm:spPr/>
      <dgm:t>
        <a:bodyPr/>
        <a:lstStyle/>
        <a:p>
          <a:endParaRPr lang="en-US"/>
        </a:p>
      </dgm:t>
    </dgm:pt>
    <dgm:pt modelId="{8BFF3D12-91AD-4347-BE92-34CEBD1555FE}" type="sibTrans" cxnId="{6394FD25-CEE0-4022-8029-4497ACEC7DD3}">
      <dgm:prSet/>
      <dgm:spPr/>
      <dgm:t>
        <a:bodyPr/>
        <a:lstStyle/>
        <a:p>
          <a:endParaRPr lang="en-US"/>
        </a:p>
      </dgm:t>
    </dgm:pt>
    <dgm:pt modelId="{9EE87390-78A4-4373-B7B2-3E4845457FEB}">
      <dgm:prSet phldrT="[Text]" custT="1"/>
      <dgm:spPr/>
      <dgm:t>
        <a:bodyPr/>
        <a:lstStyle/>
        <a:p>
          <a:r>
            <a:rPr lang="en-US" sz="2000" b="1" dirty="0" smtClean="0"/>
            <a:t>Plan Implementation</a:t>
          </a:r>
          <a:endParaRPr lang="en-US" sz="2000" b="1" dirty="0"/>
        </a:p>
      </dgm:t>
    </dgm:pt>
    <dgm:pt modelId="{D349A6C6-D0E6-4A3C-9696-5F01B60C948A}" type="parTrans" cxnId="{066FA3D6-D35A-4113-9048-D380D29E15FC}">
      <dgm:prSet/>
      <dgm:spPr/>
      <dgm:t>
        <a:bodyPr/>
        <a:lstStyle/>
        <a:p>
          <a:endParaRPr lang="en-US"/>
        </a:p>
      </dgm:t>
    </dgm:pt>
    <dgm:pt modelId="{9CCCF245-B434-4565-ABD1-3C8BE462F4DA}" type="sibTrans" cxnId="{066FA3D6-D35A-4113-9048-D380D29E15FC}">
      <dgm:prSet/>
      <dgm:spPr/>
      <dgm:t>
        <a:bodyPr/>
        <a:lstStyle/>
        <a:p>
          <a:endParaRPr lang="en-US"/>
        </a:p>
      </dgm:t>
    </dgm:pt>
    <dgm:pt modelId="{C5746EB2-B3F3-47FC-AFBA-5D95144CF270}">
      <dgm:prSet phldrT="[Text]" custT="1"/>
      <dgm:spPr/>
      <dgm:t>
        <a:bodyPr/>
        <a:lstStyle/>
        <a:p>
          <a:r>
            <a:rPr lang="en-US" sz="1400" dirty="0" smtClean="0"/>
            <a:t>Educator and evaluator collect evidence through artifacts and observations </a:t>
          </a:r>
          <a:endParaRPr lang="en-US" sz="1400" dirty="0"/>
        </a:p>
      </dgm:t>
    </dgm:pt>
    <dgm:pt modelId="{2CFB5A49-D4EB-4E5B-8471-C20EEDDB2831}" type="parTrans" cxnId="{9A1340DD-F30B-458B-8CBB-0F33503B2064}">
      <dgm:prSet/>
      <dgm:spPr/>
      <dgm:t>
        <a:bodyPr/>
        <a:lstStyle/>
        <a:p>
          <a:endParaRPr lang="en-US"/>
        </a:p>
      </dgm:t>
    </dgm:pt>
    <dgm:pt modelId="{E7609480-ACA6-4106-8E49-1D832E0160FD}" type="sibTrans" cxnId="{9A1340DD-F30B-458B-8CBB-0F33503B2064}">
      <dgm:prSet/>
      <dgm:spPr/>
      <dgm:t>
        <a:bodyPr/>
        <a:lstStyle/>
        <a:p>
          <a:endParaRPr lang="en-US"/>
        </a:p>
      </dgm:t>
    </dgm:pt>
    <dgm:pt modelId="{77D6988E-6FBF-468C-9636-C0B6CE41C1F4}">
      <dgm:prSet phldrT="[Text]" custT="1"/>
      <dgm:spPr/>
      <dgm:t>
        <a:bodyPr/>
        <a:lstStyle/>
        <a:p>
          <a:r>
            <a:rPr lang="en-US" sz="1400" dirty="0" smtClean="0"/>
            <a:t>Evaluator completes at least 1 announced and 4 unannounced observation in the 1</a:t>
          </a:r>
          <a:r>
            <a:rPr lang="en-US" sz="1400" baseline="30000" dirty="0" smtClean="0"/>
            <a:t>st</a:t>
          </a:r>
          <a:r>
            <a:rPr lang="en-US" sz="1400" dirty="0" smtClean="0"/>
            <a:t> year, and 3 unannounced in the 2</a:t>
          </a:r>
          <a:r>
            <a:rPr lang="en-US" sz="1400" baseline="30000" dirty="0" smtClean="0"/>
            <a:t>nd</a:t>
          </a:r>
          <a:r>
            <a:rPr lang="en-US" sz="1400" dirty="0" smtClean="0"/>
            <a:t>/3</a:t>
          </a:r>
          <a:r>
            <a:rPr lang="en-US" sz="1400" baseline="30000" dirty="0" smtClean="0"/>
            <a:t>rd</a:t>
          </a:r>
          <a:r>
            <a:rPr lang="en-US" sz="1400" dirty="0" smtClean="0"/>
            <a:t> year.</a:t>
          </a:r>
          <a:endParaRPr lang="en-US" sz="1400" dirty="0"/>
        </a:p>
      </dgm:t>
    </dgm:pt>
    <dgm:pt modelId="{5D9E9E64-C631-401C-B24B-1302816425BC}" type="parTrans" cxnId="{3F27C503-A14B-4B58-810B-8DD70E4FCC41}">
      <dgm:prSet/>
      <dgm:spPr/>
      <dgm:t>
        <a:bodyPr/>
        <a:lstStyle/>
        <a:p>
          <a:endParaRPr lang="en-US"/>
        </a:p>
      </dgm:t>
    </dgm:pt>
    <dgm:pt modelId="{466E74B9-7F00-487B-8B78-0DA5F60E00E1}" type="sibTrans" cxnId="{3F27C503-A14B-4B58-810B-8DD70E4FCC41}">
      <dgm:prSet/>
      <dgm:spPr/>
      <dgm:t>
        <a:bodyPr/>
        <a:lstStyle/>
        <a:p>
          <a:endParaRPr lang="en-US"/>
        </a:p>
      </dgm:t>
    </dgm:pt>
    <dgm:pt modelId="{435864AE-68FB-40B7-805C-D2BA05C2F89A}">
      <dgm:prSet custT="1"/>
      <dgm:spPr/>
      <dgm:t>
        <a:bodyPr/>
        <a:lstStyle/>
        <a:p>
          <a:r>
            <a:rPr lang="en-US" sz="2000" b="1" dirty="0" smtClean="0"/>
            <a:t>Formative Assessment</a:t>
          </a:r>
          <a:endParaRPr lang="en-US" sz="2000" b="1" dirty="0"/>
        </a:p>
      </dgm:t>
    </dgm:pt>
    <dgm:pt modelId="{4DE225AD-AA0B-4039-BFEC-6428E2C70A68}" type="parTrans" cxnId="{A9595A37-188F-4C34-A791-EDBD958D10E9}">
      <dgm:prSet/>
      <dgm:spPr/>
      <dgm:t>
        <a:bodyPr/>
        <a:lstStyle/>
        <a:p>
          <a:endParaRPr lang="en-US"/>
        </a:p>
      </dgm:t>
    </dgm:pt>
    <dgm:pt modelId="{2DE50D3F-0446-488E-9435-6EC12082FED0}" type="sibTrans" cxnId="{A9595A37-188F-4C34-A791-EDBD958D10E9}">
      <dgm:prSet/>
      <dgm:spPr/>
      <dgm:t>
        <a:bodyPr/>
        <a:lstStyle/>
        <a:p>
          <a:endParaRPr lang="en-US"/>
        </a:p>
      </dgm:t>
    </dgm:pt>
    <dgm:pt modelId="{690A8582-1BAF-4F15-94B7-606FF64054E3}">
      <dgm:prSet custT="1"/>
      <dgm:spPr/>
      <dgm:t>
        <a:bodyPr/>
        <a:lstStyle/>
        <a:p>
          <a:r>
            <a:rPr lang="en-US" sz="2000" b="1" dirty="0" smtClean="0"/>
            <a:t>Summative Evaluation</a:t>
          </a:r>
          <a:endParaRPr lang="en-US" sz="2000" b="1" dirty="0"/>
        </a:p>
      </dgm:t>
    </dgm:pt>
    <dgm:pt modelId="{BDCB1FE6-30E7-4775-813A-52329593F5DA}" type="parTrans" cxnId="{E86EDC7F-43A6-4FBD-9ECE-63F78EE495D9}">
      <dgm:prSet/>
      <dgm:spPr/>
      <dgm:t>
        <a:bodyPr/>
        <a:lstStyle/>
        <a:p>
          <a:endParaRPr lang="en-US"/>
        </a:p>
      </dgm:t>
    </dgm:pt>
    <dgm:pt modelId="{303DF411-3910-4F5B-99A5-59F4C44697B7}" type="sibTrans" cxnId="{E86EDC7F-43A6-4FBD-9ECE-63F78EE495D9}">
      <dgm:prSet/>
      <dgm:spPr/>
      <dgm:t>
        <a:bodyPr/>
        <a:lstStyle/>
        <a:p>
          <a:endParaRPr lang="en-US"/>
        </a:p>
      </dgm:t>
    </dgm:pt>
    <dgm:pt modelId="{44B4D8B5-F88E-47C9-9329-4C8EDC29FBD9}">
      <dgm:prSet phldrT="[Text]" custT="1"/>
      <dgm:spPr/>
      <dgm:t>
        <a:bodyPr/>
        <a:lstStyle/>
        <a:p>
          <a:r>
            <a:rPr lang="en-US" sz="1400" dirty="0" smtClean="0"/>
            <a:t>By 10/31, educator proposes a student learning and a professional practice goal in TeachPoint – approve by evaluator </a:t>
          </a:r>
          <a:endParaRPr lang="en-US" sz="1400" dirty="0"/>
        </a:p>
      </dgm:t>
    </dgm:pt>
    <dgm:pt modelId="{F45EE491-6F05-4AD8-8976-B4F4AEF9B223}" type="parTrans" cxnId="{2BBAF3AF-D7FF-41D8-AA74-F085A93B5D1D}">
      <dgm:prSet/>
      <dgm:spPr/>
      <dgm:t>
        <a:bodyPr/>
        <a:lstStyle/>
        <a:p>
          <a:endParaRPr lang="en-US"/>
        </a:p>
      </dgm:t>
    </dgm:pt>
    <dgm:pt modelId="{93E88CBF-6D9A-473F-9D16-168E4D9599DF}" type="sibTrans" cxnId="{2BBAF3AF-D7FF-41D8-AA74-F085A93B5D1D}">
      <dgm:prSet/>
      <dgm:spPr/>
      <dgm:t>
        <a:bodyPr/>
        <a:lstStyle/>
        <a:p>
          <a:endParaRPr lang="en-US"/>
        </a:p>
      </dgm:t>
    </dgm:pt>
    <dgm:pt modelId="{9BA2F5AB-A4A6-4268-BD5A-10E00056D01C}">
      <dgm:prSet phldrT="[Text]" custT="1"/>
      <dgm:spPr/>
      <dgm:t>
        <a:bodyPr/>
        <a:lstStyle/>
        <a:p>
          <a:endParaRPr lang="en-US" sz="1400" dirty="0"/>
        </a:p>
      </dgm:t>
    </dgm:pt>
    <dgm:pt modelId="{C3E49619-CF86-4C12-A53E-02F6299FA9D2}" type="parTrans" cxnId="{2F2381CD-E207-436A-AB1D-32FFD4BE84C5}">
      <dgm:prSet/>
      <dgm:spPr/>
      <dgm:t>
        <a:bodyPr/>
        <a:lstStyle/>
        <a:p>
          <a:endParaRPr lang="en-US"/>
        </a:p>
      </dgm:t>
    </dgm:pt>
    <dgm:pt modelId="{9062B4E0-EC0E-4A72-864A-A70D6E3C881C}" type="sibTrans" cxnId="{2F2381CD-E207-436A-AB1D-32FFD4BE84C5}">
      <dgm:prSet/>
      <dgm:spPr/>
      <dgm:t>
        <a:bodyPr/>
        <a:lstStyle/>
        <a:p>
          <a:endParaRPr lang="en-US"/>
        </a:p>
      </dgm:t>
    </dgm:pt>
    <dgm:pt modelId="{55B2231C-FEB6-4544-90C8-5D04D89572B7}">
      <dgm:prSet phldrT="[Text]" custT="1"/>
      <dgm:spPr/>
      <dgm:t>
        <a:bodyPr/>
        <a:lstStyle/>
        <a:p>
          <a:r>
            <a:rPr lang="en-US" sz="1400" dirty="0" smtClean="0"/>
            <a:t>By 11/15, evaluator must complete first observation </a:t>
          </a:r>
          <a:endParaRPr lang="en-US" sz="1400" dirty="0"/>
        </a:p>
      </dgm:t>
    </dgm:pt>
    <dgm:pt modelId="{B202945F-016A-4524-BFB9-FAC20F8729E4}" type="parTrans" cxnId="{F0F8C2BC-8715-4235-B476-FEAD6CF06440}">
      <dgm:prSet/>
      <dgm:spPr/>
      <dgm:t>
        <a:bodyPr/>
        <a:lstStyle/>
        <a:p>
          <a:endParaRPr lang="en-US"/>
        </a:p>
      </dgm:t>
    </dgm:pt>
    <dgm:pt modelId="{9E133CD4-B1B6-4E72-BB02-5AD95A3A878D}" type="sibTrans" cxnId="{F0F8C2BC-8715-4235-B476-FEAD6CF06440}">
      <dgm:prSet/>
      <dgm:spPr/>
      <dgm:t>
        <a:bodyPr/>
        <a:lstStyle/>
        <a:p>
          <a:endParaRPr lang="en-US"/>
        </a:p>
      </dgm:t>
    </dgm:pt>
    <dgm:pt modelId="{BA19D21F-6223-415E-AC57-4ECDD37C8003}" type="pres">
      <dgm:prSet presAssocID="{47B192B5-7C17-43E7-86C7-39F7ED2B2FA4}" presName="Name0" presStyleCnt="0">
        <dgm:presLayoutVars>
          <dgm:dir/>
          <dgm:animLvl val="lvl"/>
          <dgm:resizeHandles val="exact"/>
        </dgm:presLayoutVars>
      </dgm:prSet>
      <dgm:spPr/>
      <dgm:t>
        <a:bodyPr/>
        <a:lstStyle/>
        <a:p>
          <a:endParaRPr lang="en-US"/>
        </a:p>
      </dgm:t>
    </dgm:pt>
    <dgm:pt modelId="{E1EC4884-DEEB-4F38-948D-D6D31F8AB5DE}" type="pres">
      <dgm:prSet presAssocID="{290BAAAD-32FA-45D3-B46E-A5C720D13C7D}" presName="linNode" presStyleCnt="0"/>
      <dgm:spPr/>
    </dgm:pt>
    <dgm:pt modelId="{6502FADC-2813-4A9F-9F03-6D7A0CD2B782}" type="pres">
      <dgm:prSet presAssocID="{290BAAAD-32FA-45D3-B46E-A5C720D13C7D}" presName="parentText" presStyleLbl="node1" presStyleIdx="0" presStyleCnt="5" custScaleX="72556" custScaleY="26569" custLinFactNeighborY="-41">
        <dgm:presLayoutVars>
          <dgm:chMax val="1"/>
          <dgm:bulletEnabled val="1"/>
        </dgm:presLayoutVars>
      </dgm:prSet>
      <dgm:spPr/>
      <dgm:t>
        <a:bodyPr/>
        <a:lstStyle/>
        <a:p>
          <a:endParaRPr lang="en-US"/>
        </a:p>
      </dgm:t>
    </dgm:pt>
    <dgm:pt modelId="{6ECE3D0D-14DD-40DE-B282-BA7A36047CDB}" type="pres">
      <dgm:prSet presAssocID="{290BAAAD-32FA-45D3-B46E-A5C720D13C7D}" presName="descendantText" presStyleLbl="alignAccFollowNode1" presStyleIdx="0" presStyleCnt="3" custScaleX="76504" custScaleY="21397" custLinFactNeighborX="309" custLinFactNeighborY="371">
        <dgm:presLayoutVars>
          <dgm:bulletEnabled val="1"/>
        </dgm:presLayoutVars>
      </dgm:prSet>
      <dgm:spPr/>
      <dgm:t>
        <a:bodyPr/>
        <a:lstStyle/>
        <a:p>
          <a:endParaRPr lang="en-US"/>
        </a:p>
      </dgm:t>
    </dgm:pt>
    <dgm:pt modelId="{AEDCC488-9B82-4D77-A997-27691E133B69}" type="pres">
      <dgm:prSet presAssocID="{62D78836-2596-4F18-B89C-8920624ABB7F}" presName="sp" presStyleCnt="0"/>
      <dgm:spPr/>
    </dgm:pt>
    <dgm:pt modelId="{AA617713-65BF-4026-ABBA-092D4C38869A}" type="pres">
      <dgm:prSet presAssocID="{96283E03-2E7A-4693-8FDB-D47FB902910A}" presName="linNode" presStyleCnt="0"/>
      <dgm:spPr/>
    </dgm:pt>
    <dgm:pt modelId="{E08F0FE5-DF2B-419B-BE44-526C99245B25}" type="pres">
      <dgm:prSet presAssocID="{96283E03-2E7A-4693-8FDB-D47FB902910A}" presName="parentText" presStyleLbl="node1" presStyleIdx="1" presStyleCnt="5" custScaleX="73065" custScaleY="20460" custLinFactNeighborX="-1073" custLinFactNeighborY="-4140">
        <dgm:presLayoutVars>
          <dgm:chMax val="1"/>
          <dgm:bulletEnabled val="1"/>
        </dgm:presLayoutVars>
      </dgm:prSet>
      <dgm:spPr/>
      <dgm:t>
        <a:bodyPr/>
        <a:lstStyle/>
        <a:p>
          <a:endParaRPr lang="en-US"/>
        </a:p>
      </dgm:t>
    </dgm:pt>
    <dgm:pt modelId="{A69259FB-D1CB-4D92-B23B-756AF0AECE2D}" type="pres">
      <dgm:prSet presAssocID="{96283E03-2E7A-4693-8FDB-D47FB902910A}" presName="descendantText" presStyleLbl="alignAccFollowNode1" presStyleIdx="1" presStyleCnt="3" custScaleX="118673" custScaleY="37966" custLinFactNeighborX="9688" custLinFactNeighborY="-3447">
        <dgm:presLayoutVars>
          <dgm:bulletEnabled val="1"/>
        </dgm:presLayoutVars>
      </dgm:prSet>
      <dgm:spPr/>
      <dgm:t>
        <a:bodyPr/>
        <a:lstStyle/>
        <a:p>
          <a:endParaRPr lang="en-US"/>
        </a:p>
      </dgm:t>
    </dgm:pt>
    <dgm:pt modelId="{A30FA4F8-D775-4552-AA67-C4176AA4B258}" type="pres">
      <dgm:prSet presAssocID="{3A5A4801-E32E-4D24-9D7F-F52407EB861B}" presName="sp" presStyleCnt="0"/>
      <dgm:spPr/>
    </dgm:pt>
    <dgm:pt modelId="{16F46AD0-6F28-4231-9EDF-B8FEF2EC91F5}" type="pres">
      <dgm:prSet presAssocID="{9EE87390-78A4-4373-B7B2-3E4845457FEB}" presName="linNode" presStyleCnt="0"/>
      <dgm:spPr/>
    </dgm:pt>
    <dgm:pt modelId="{C720D71D-CA0B-4EC9-9E67-037504F3E32D}" type="pres">
      <dgm:prSet presAssocID="{9EE87390-78A4-4373-B7B2-3E4845457FEB}" presName="parentText" presStyleLbl="node1" presStyleIdx="2" presStyleCnt="5" custScaleX="94363" custScaleY="50838" custLinFactNeighborX="-219" custLinFactNeighborY="-1737">
        <dgm:presLayoutVars>
          <dgm:chMax val="1"/>
          <dgm:bulletEnabled val="1"/>
        </dgm:presLayoutVars>
      </dgm:prSet>
      <dgm:spPr/>
      <dgm:t>
        <a:bodyPr/>
        <a:lstStyle/>
        <a:p>
          <a:endParaRPr lang="en-US"/>
        </a:p>
      </dgm:t>
    </dgm:pt>
    <dgm:pt modelId="{1226E5FA-7CD2-4596-A03C-C231BB33500E}" type="pres">
      <dgm:prSet presAssocID="{9EE87390-78A4-4373-B7B2-3E4845457FEB}" presName="descendantText" presStyleLbl="alignAccFollowNode1" presStyleIdx="2" presStyleCnt="3" custScaleY="71365" custLinFactNeighborX="0" custLinFactNeighborY="123">
        <dgm:presLayoutVars>
          <dgm:bulletEnabled val="1"/>
        </dgm:presLayoutVars>
      </dgm:prSet>
      <dgm:spPr/>
      <dgm:t>
        <a:bodyPr/>
        <a:lstStyle/>
        <a:p>
          <a:endParaRPr lang="en-US"/>
        </a:p>
      </dgm:t>
    </dgm:pt>
    <dgm:pt modelId="{5869D5AF-1A62-45F2-B064-AD9F09EDEFC7}" type="pres">
      <dgm:prSet presAssocID="{9CCCF245-B434-4565-ABD1-3C8BE462F4DA}" presName="sp" presStyleCnt="0"/>
      <dgm:spPr/>
    </dgm:pt>
    <dgm:pt modelId="{064C11AD-BCF0-49DF-980E-514AD21E0C9A}" type="pres">
      <dgm:prSet presAssocID="{435864AE-68FB-40B7-805C-D2BA05C2F89A}" presName="linNode" presStyleCnt="0"/>
      <dgm:spPr/>
    </dgm:pt>
    <dgm:pt modelId="{22B2126A-2D20-4A16-A39D-FBE59A2EFCD5}" type="pres">
      <dgm:prSet presAssocID="{435864AE-68FB-40B7-805C-D2BA05C2F89A}" presName="parentText" presStyleLbl="node1" presStyleIdx="3" presStyleCnt="5" custScaleX="96692" custScaleY="36604" custLinFactNeighborX="-59" custLinFactNeighborY="-7931">
        <dgm:presLayoutVars>
          <dgm:chMax val="1"/>
          <dgm:bulletEnabled val="1"/>
        </dgm:presLayoutVars>
      </dgm:prSet>
      <dgm:spPr/>
      <dgm:t>
        <a:bodyPr/>
        <a:lstStyle/>
        <a:p>
          <a:endParaRPr lang="en-US"/>
        </a:p>
      </dgm:t>
    </dgm:pt>
    <dgm:pt modelId="{FD06F0B0-89B1-47EA-920F-B86CEE2DA6E3}" type="pres">
      <dgm:prSet presAssocID="{2DE50D3F-0446-488E-9435-6EC12082FED0}" presName="sp" presStyleCnt="0"/>
      <dgm:spPr/>
    </dgm:pt>
    <dgm:pt modelId="{1388D25A-67D5-4B22-BE9D-62A0BC84A1C6}" type="pres">
      <dgm:prSet presAssocID="{690A8582-1BAF-4F15-94B7-606FF64054E3}" presName="linNode" presStyleCnt="0"/>
      <dgm:spPr/>
    </dgm:pt>
    <dgm:pt modelId="{B605855A-C1B0-4F45-8408-5DDD866EE533}" type="pres">
      <dgm:prSet presAssocID="{690A8582-1BAF-4F15-94B7-606FF64054E3}" presName="parentText" presStyleLbl="node1" presStyleIdx="4" presStyleCnt="5" custScaleX="96692" custScaleY="42100" custLinFactNeighborX="-364" custLinFactNeighborY="8146">
        <dgm:presLayoutVars>
          <dgm:chMax val="1"/>
          <dgm:bulletEnabled val="1"/>
        </dgm:presLayoutVars>
      </dgm:prSet>
      <dgm:spPr/>
      <dgm:t>
        <a:bodyPr/>
        <a:lstStyle/>
        <a:p>
          <a:endParaRPr lang="en-US"/>
        </a:p>
      </dgm:t>
    </dgm:pt>
  </dgm:ptLst>
  <dgm:cxnLst>
    <dgm:cxn modelId="{1738D4AA-4B23-47B4-AFFC-F503BB12778E}" srcId="{290BAAAD-32FA-45D3-B46E-A5C720D13C7D}" destId="{87606D1F-CC4F-4F10-87FC-5101A3D4C1EA}" srcOrd="0" destOrd="0" parTransId="{C9674260-4E42-4FFF-B4BF-30E3B086F9BD}" sibTransId="{0849C1CB-A068-4AAE-98CD-B3AAFD5CEE87}"/>
    <dgm:cxn modelId="{2BBAF3AF-D7FF-41D8-AA74-F085A93B5D1D}" srcId="{96283E03-2E7A-4693-8FDB-D47FB902910A}" destId="{44B4D8B5-F88E-47C9-9329-4C8EDC29FBD9}" srcOrd="1" destOrd="0" parTransId="{F45EE491-6F05-4AD8-8976-B4F4AEF9B223}" sibTransId="{93E88CBF-6D9A-473F-9D16-168E4D9599DF}"/>
    <dgm:cxn modelId="{D580E513-B3A9-49A2-8376-FCFD2B3D9AD8}" type="presOf" srcId="{47B192B5-7C17-43E7-86C7-39F7ED2B2FA4}" destId="{BA19D21F-6223-415E-AC57-4ECDD37C8003}" srcOrd="0" destOrd="0" presId="urn:microsoft.com/office/officeart/2005/8/layout/vList5"/>
    <dgm:cxn modelId="{DF5D0C19-F36A-489A-9E56-962F88767168}" type="presOf" srcId="{9BA2F5AB-A4A6-4268-BD5A-10E00056D01C}" destId="{1226E5FA-7CD2-4596-A03C-C231BB33500E}" srcOrd="0" destOrd="3" presId="urn:microsoft.com/office/officeart/2005/8/layout/vList5"/>
    <dgm:cxn modelId="{96ED9583-CBD0-4885-B5CF-F769B1E555F2}" type="presOf" srcId="{690A8582-1BAF-4F15-94B7-606FF64054E3}" destId="{B605855A-C1B0-4F45-8408-5DDD866EE533}" srcOrd="0" destOrd="0" presId="urn:microsoft.com/office/officeart/2005/8/layout/vList5"/>
    <dgm:cxn modelId="{17EE98EB-094B-4826-A6B4-89F5F5D32A7C}" type="presOf" srcId="{77D6988E-6FBF-468C-9636-C0B6CE41C1F4}" destId="{1226E5FA-7CD2-4596-A03C-C231BB33500E}" srcOrd="0" destOrd="1" presId="urn:microsoft.com/office/officeart/2005/8/layout/vList5"/>
    <dgm:cxn modelId="{3B88BA35-906D-46A1-B3DE-E36D7C40CB85}" type="presOf" srcId="{435864AE-68FB-40B7-805C-D2BA05C2F89A}" destId="{22B2126A-2D20-4A16-A39D-FBE59A2EFCD5}" srcOrd="0" destOrd="0" presId="urn:microsoft.com/office/officeart/2005/8/layout/vList5"/>
    <dgm:cxn modelId="{9A1340DD-F30B-458B-8CBB-0F33503B2064}" srcId="{9EE87390-78A4-4373-B7B2-3E4845457FEB}" destId="{C5746EB2-B3F3-47FC-AFBA-5D95144CF270}" srcOrd="0" destOrd="0" parTransId="{2CFB5A49-D4EB-4E5B-8471-C20EEDDB2831}" sibTransId="{E7609480-ACA6-4106-8E49-1D832E0160FD}"/>
    <dgm:cxn modelId="{2F2381CD-E207-436A-AB1D-32FFD4BE84C5}" srcId="{9EE87390-78A4-4373-B7B2-3E4845457FEB}" destId="{9BA2F5AB-A4A6-4268-BD5A-10E00056D01C}" srcOrd="3" destOrd="0" parTransId="{C3E49619-CF86-4C12-A53E-02F6299FA9D2}" sibTransId="{9062B4E0-EC0E-4A72-864A-A70D6E3C881C}"/>
    <dgm:cxn modelId="{A2AE902B-7B32-4438-94EB-4BB493FB98BD}" type="presOf" srcId="{96283E03-2E7A-4693-8FDB-D47FB902910A}" destId="{E08F0FE5-DF2B-419B-BE44-526C99245B25}" srcOrd="0" destOrd="0" presId="urn:microsoft.com/office/officeart/2005/8/layout/vList5"/>
    <dgm:cxn modelId="{6394FD25-CEE0-4022-8029-4497ACEC7DD3}" srcId="{96283E03-2E7A-4693-8FDB-D47FB902910A}" destId="{D5CB0872-BE62-4EC4-A751-250E7C04BA85}" srcOrd="0" destOrd="0" parTransId="{D650D704-6881-4A9E-A58D-602497F36DEF}" sibTransId="{8BFF3D12-91AD-4347-BE92-34CEBD1555FE}"/>
    <dgm:cxn modelId="{93418887-9A8C-443B-A5F4-F11A3AA56248}" srcId="{47B192B5-7C17-43E7-86C7-39F7ED2B2FA4}" destId="{96283E03-2E7A-4693-8FDB-D47FB902910A}" srcOrd="1" destOrd="0" parTransId="{E21CAA5B-2CC1-4C3B-B1F3-B9F1E621FEC5}" sibTransId="{3A5A4801-E32E-4D24-9D7F-F52407EB861B}"/>
    <dgm:cxn modelId="{558E1837-D031-41F3-973D-16DC764DD1AF}" type="presOf" srcId="{C5746EB2-B3F3-47FC-AFBA-5D95144CF270}" destId="{1226E5FA-7CD2-4596-A03C-C231BB33500E}" srcOrd="0" destOrd="0" presId="urn:microsoft.com/office/officeart/2005/8/layout/vList5"/>
    <dgm:cxn modelId="{3BCD826D-2C65-4DB0-96C8-A0FD3DAF0A29}" type="presOf" srcId="{87606D1F-CC4F-4F10-87FC-5101A3D4C1EA}" destId="{6ECE3D0D-14DD-40DE-B282-BA7A36047CDB}" srcOrd="0" destOrd="0" presId="urn:microsoft.com/office/officeart/2005/8/layout/vList5"/>
    <dgm:cxn modelId="{066FA3D6-D35A-4113-9048-D380D29E15FC}" srcId="{47B192B5-7C17-43E7-86C7-39F7ED2B2FA4}" destId="{9EE87390-78A4-4373-B7B2-3E4845457FEB}" srcOrd="2" destOrd="0" parTransId="{D349A6C6-D0E6-4A3C-9696-5F01B60C948A}" sibTransId="{9CCCF245-B434-4565-ABD1-3C8BE462F4DA}"/>
    <dgm:cxn modelId="{7F4D86E6-E575-49A9-8959-C1BBD41B0CBF}" type="presOf" srcId="{44B4D8B5-F88E-47C9-9329-4C8EDC29FBD9}" destId="{A69259FB-D1CB-4D92-B23B-756AF0AECE2D}" srcOrd="0" destOrd="1" presId="urn:microsoft.com/office/officeart/2005/8/layout/vList5"/>
    <dgm:cxn modelId="{3A6A00C7-0F49-41AF-BA85-1CF62B89193A}" srcId="{47B192B5-7C17-43E7-86C7-39F7ED2B2FA4}" destId="{290BAAAD-32FA-45D3-B46E-A5C720D13C7D}" srcOrd="0" destOrd="0" parTransId="{2D71EEDE-6A68-406C-BB07-EA32C1B41861}" sibTransId="{62D78836-2596-4F18-B89C-8920624ABB7F}"/>
    <dgm:cxn modelId="{C15324C6-E37E-4D2D-BF88-BCEE947D227D}" type="presOf" srcId="{D5CB0872-BE62-4EC4-A751-250E7C04BA85}" destId="{A69259FB-D1CB-4D92-B23B-756AF0AECE2D}" srcOrd="0" destOrd="0" presId="urn:microsoft.com/office/officeart/2005/8/layout/vList5"/>
    <dgm:cxn modelId="{F0F8C2BC-8715-4235-B476-FEAD6CF06440}" srcId="{9EE87390-78A4-4373-B7B2-3E4845457FEB}" destId="{55B2231C-FEB6-4544-90C8-5D04D89572B7}" srcOrd="2" destOrd="0" parTransId="{B202945F-016A-4524-BFB9-FAC20F8729E4}" sibTransId="{9E133CD4-B1B6-4E72-BB02-5AD95A3A878D}"/>
    <dgm:cxn modelId="{E86EDC7F-43A6-4FBD-9ECE-63F78EE495D9}" srcId="{47B192B5-7C17-43E7-86C7-39F7ED2B2FA4}" destId="{690A8582-1BAF-4F15-94B7-606FF64054E3}" srcOrd="4" destOrd="0" parTransId="{BDCB1FE6-30E7-4775-813A-52329593F5DA}" sibTransId="{303DF411-3910-4F5B-99A5-59F4C44697B7}"/>
    <dgm:cxn modelId="{3F27C503-A14B-4B58-810B-8DD70E4FCC41}" srcId="{9EE87390-78A4-4373-B7B2-3E4845457FEB}" destId="{77D6988E-6FBF-468C-9636-C0B6CE41C1F4}" srcOrd="1" destOrd="0" parTransId="{5D9E9E64-C631-401C-B24B-1302816425BC}" sibTransId="{466E74B9-7F00-487B-8B78-0DA5F60E00E1}"/>
    <dgm:cxn modelId="{5E35665B-4A2E-4488-BF4F-CD8A07E97E54}" type="presOf" srcId="{9EE87390-78A4-4373-B7B2-3E4845457FEB}" destId="{C720D71D-CA0B-4EC9-9E67-037504F3E32D}" srcOrd="0" destOrd="0" presId="urn:microsoft.com/office/officeart/2005/8/layout/vList5"/>
    <dgm:cxn modelId="{0CB1E769-0285-45F0-9512-2586D70E1BA0}" type="presOf" srcId="{55B2231C-FEB6-4544-90C8-5D04D89572B7}" destId="{1226E5FA-7CD2-4596-A03C-C231BB33500E}" srcOrd="0" destOrd="2" presId="urn:microsoft.com/office/officeart/2005/8/layout/vList5"/>
    <dgm:cxn modelId="{A9595A37-188F-4C34-A791-EDBD958D10E9}" srcId="{47B192B5-7C17-43E7-86C7-39F7ED2B2FA4}" destId="{435864AE-68FB-40B7-805C-D2BA05C2F89A}" srcOrd="3" destOrd="0" parTransId="{4DE225AD-AA0B-4039-BFEC-6428E2C70A68}" sibTransId="{2DE50D3F-0446-488E-9435-6EC12082FED0}"/>
    <dgm:cxn modelId="{B8CCFAA6-DF89-4D6D-80DF-D1D15D2B37F2}" type="presOf" srcId="{290BAAAD-32FA-45D3-B46E-A5C720D13C7D}" destId="{6502FADC-2813-4A9F-9F03-6D7A0CD2B782}" srcOrd="0" destOrd="0" presId="urn:microsoft.com/office/officeart/2005/8/layout/vList5"/>
    <dgm:cxn modelId="{06C2E776-6FEB-4B45-B345-91286EAC3C2F}" type="presParOf" srcId="{BA19D21F-6223-415E-AC57-4ECDD37C8003}" destId="{E1EC4884-DEEB-4F38-948D-D6D31F8AB5DE}" srcOrd="0" destOrd="0" presId="urn:microsoft.com/office/officeart/2005/8/layout/vList5"/>
    <dgm:cxn modelId="{2D0A432C-C0D6-4E5E-BBD5-5557687556D1}" type="presParOf" srcId="{E1EC4884-DEEB-4F38-948D-D6D31F8AB5DE}" destId="{6502FADC-2813-4A9F-9F03-6D7A0CD2B782}" srcOrd="0" destOrd="0" presId="urn:microsoft.com/office/officeart/2005/8/layout/vList5"/>
    <dgm:cxn modelId="{5F1BD57F-7EF3-42E1-B4B5-9D6D4C65E625}" type="presParOf" srcId="{E1EC4884-DEEB-4F38-948D-D6D31F8AB5DE}" destId="{6ECE3D0D-14DD-40DE-B282-BA7A36047CDB}" srcOrd="1" destOrd="0" presId="urn:microsoft.com/office/officeart/2005/8/layout/vList5"/>
    <dgm:cxn modelId="{8C2CFBD4-E6F4-4C4F-8EE7-74857EE75461}" type="presParOf" srcId="{BA19D21F-6223-415E-AC57-4ECDD37C8003}" destId="{AEDCC488-9B82-4D77-A997-27691E133B69}" srcOrd="1" destOrd="0" presId="urn:microsoft.com/office/officeart/2005/8/layout/vList5"/>
    <dgm:cxn modelId="{95CC22DF-E207-4B60-AB5C-6769E9DA7786}" type="presParOf" srcId="{BA19D21F-6223-415E-AC57-4ECDD37C8003}" destId="{AA617713-65BF-4026-ABBA-092D4C38869A}" srcOrd="2" destOrd="0" presId="urn:microsoft.com/office/officeart/2005/8/layout/vList5"/>
    <dgm:cxn modelId="{03F82EAA-BBCF-4E84-AD60-C56998167003}" type="presParOf" srcId="{AA617713-65BF-4026-ABBA-092D4C38869A}" destId="{E08F0FE5-DF2B-419B-BE44-526C99245B25}" srcOrd="0" destOrd="0" presId="urn:microsoft.com/office/officeart/2005/8/layout/vList5"/>
    <dgm:cxn modelId="{8E072A18-0F79-421A-ADBA-0EF34601CA73}" type="presParOf" srcId="{AA617713-65BF-4026-ABBA-092D4C38869A}" destId="{A69259FB-D1CB-4D92-B23B-756AF0AECE2D}" srcOrd="1" destOrd="0" presId="urn:microsoft.com/office/officeart/2005/8/layout/vList5"/>
    <dgm:cxn modelId="{0D3428AD-9820-4004-8F0A-058119E70D7B}" type="presParOf" srcId="{BA19D21F-6223-415E-AC57-4ECDD37C8003}" destId="{A30FA4F8-D775-4552-AA67-C4176AA4B258}" srcOrd="3" destOrd="0" presId="urn:microsoft.com/office/officeart/2005/8/layout/vList5"/>
    <dgm:cxn modelId="{6137C084-2371-4734-997F-D1DFFD157105}" type="presParOf" srcId="{BA19D21F-6223-415E-AC57-4ECDD37C8003}" destId="{16F46AD0-6F28-4231-9EDF-B8FEF2EC91F5}" srcOrd="4" destOrd="0" presId="urn:microsoft.com/office/officeart/2005/8/layout/vList5"/>
    <dgm:cxn modelId="{EABC0FF7-3B25-4514-81FC-573443A13CF0}" type="presParOf" srcId="{16F46AD0-6F28-4231-9EDF-B8FEF2EC91F5}" destId="{C720D71D-CA0B-4EC9-9E67-037504F3E32D}" srcOrd="0" destOrd="0" presId="urn:microsoft.com/office/officeart/2005/8/layout/vList5"/>
    <dgm:cxn modelId="{4898A36A-371B-43FF-921D-7F7FB2340959}" type="presParOf" srcId="{16F46AD0-6F28-4231-9EDF-B8FEF2EC91F5}" destId="{1226E5FA-7CD2-4596-A03C-C231BB33500E}" srcOrd="1" destOrd="0" presId="urn:microsoft.com/office/officeart/2005/8/layout/vList5"/>
    <dgm:cxn modelId="{5E942CDD-BAAF-4908-A072-2368E8366717}" type="presParOf" srcId="{BA19D21F-6223-415E-AC57-4ECDD37C8003}" destId="{5869D5AF-1A62-45F2-B064-AD9F09EDEFC7}" srcOrd="5" destOrd="0" presId="urn:microsoft.com/office/officeart/2005/8/layout/vList5"/>
    <dgm:cxn modelId="{85E34CEC-6A81-45CB-9B91-45682784F6EC}" type="presParOf" srcId="{BA19D21F-6223-415E-AC57-4ECDD37C8003}" destId="{064C11AD-BCF0-49DF-980E-514AD21E0C9A}" srcOrd="6" destOrd="0" presId="urn:microsoft.com/office/officeart/2005/8/layout/vList5"/>
    <dgm:cxn modelId="{02D45282-FAB0-43E4-81B7-A4E7C1D70C74}" type="presParOf" srcId="{064C11AD-BCF0-49DF-980E-514AD21E0C9A}" destId="{22B2126A-2D20-4A16-A39D-FBE59A2EFCD5}" srcOrd="0" destOrd="0" presId="urn:microsoft.com/office/officeart/2005/8/layout/vList5"/>
    <dgm:cxn modelId="{2728C18A-38B1-4E43-9405-92EF180FB749}" type="presParOf" srcId="{BA19D21F-6223-415E-AC57-4ECDD37C8003}" destId="{FD06F0B0-89B1-47EA-920F-B86CEE2DA6E3}" srcOrd="7" destOrd="0" presId="urn:microsoft.com/office/officeart/2005/8/layout/vList5"/>
    <dgm:cxn modelId="{14A8B5A4-7206-4CC1-8D24-99ABFCFD1E5E}" type="presParOf" srcId="{BA19D21F-6223-415E-AC57-4ECDD37C8003}" destId="{1388D25A-67D5-4B22-BE9D-62A0BC84A1C6}" srcOrd="8" destOrd="0" presId="urn:microsoft.com/office/officeart/2005/8/layout/vList5"/>
    <dgm:cxn modelId="{928F45C2-4183-4E8B-8A8E-01E4429F14DA}" type="presParOf" srcId="{1388D25A-67D5-4B22-BE9D-62A0BC84A1C6}" destId="{B605855A-C1B0-4F45-8408-5DDD866EE53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9A1BDC7-F8D6-45A1-9174-0CB6761068C4}"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2DD776D5-E1ED-492E-8C8B-ED93F4A022D9}">
      <dgm:prSet phldrT="[Text]" custT="1"/>
      <dgm:spPr/>
      <dgm:t>
        <a:bodyPr/>
        <a:lstStyle/>
        <a:p>
          <a:r>
            <a:rPr lang="en-US" sz="1600" b="1" dirty="0" smtClean="0"/>
            <a:t>Type of Educator Plan</a:t>
          </a:r>
          <a:endParaRPr lang="en-US" sz="1600" b="1" dirty="0"/>
        </a:p>
      </dgm:t>
    </dgm:pt>
    <dgm:pt modelId="{0E573769-39FC-4CDD-8D59-9E48AA1B4016}" type="parTrans" cxnId="{46AFD224-E339-4EDD-9407-205E547F81C2}">
      <dgm:prSet/>
      <dgm:spPr/>
      <dgm:t>
        <a:bodyPr/>
        <a:lstStyle/>
        <a:p>
          <a:endParaRPr lang="en-US"/>
        </a:p>
      </dgm:t>
    </dgm:pt>
    <dgm:pt modelId="{F4E50DC2-4200-4D1C-A78E-276BDA227DDA}" type="sibTrans" cxnId="{46AFD224-E339-4EDD-9407-205E547F81C2}">
      <dgm:prSet/>
      <dgm:spPr/>
      <dgm:t>
        <a:bodyPr/>
        <a:lstStyle/>
        <a:p>
          <a:endParaRPr lang="en-US"/>
        </a:p>
      </dgm:t>
    </dgm:pt>
    <dgm:pt modelId="{27DFE249-2288-40B3-B816-4C329146279B}">
      <dgm:prSet phldrT="[Text]" custT="1"/>
      <dgm:spPr/>
      <dgm:t>
        <a:bodyPr/>
        <a:lstStyle/>
        <a:p>
          <a:r>
            <a:rPr lang="en-US" sz="1100" b="1" dirty="0" smtClean="0"/>
            <a:t>Self Directed Growth Plan</a:t>
          </a:r>
          <a:endParaRPr lang="en-US" sz="1100" b="1" dirty="0"/>
        </a:p>
      </dgm:t>
    </dgm:pt>
    <dgm:pt modelId="{B38FBDDB-51FF-4D77-BA72-807F54EE2888}" type="parTrans" cxnId="{963DB515-A4D6-4127-AE03-4373A9FF8C9E}">
      <dgm:prSet/>
      <dgm:spPr/>
      <dgm:t>
        <a:bodyPr/>
        <a:lstStyle/>
        <a:p>
          <a:endParaRPr lang="en-US"/>
        </a:p>
      </dgm:t>
    </dgm:pt>
    <dgm:pt modelId="{39B71021-B6E9-49AD-B9A1-37213E472730}" type="sibTrans" cxnId="{963DB515-A4D6-4127-AE03-4373A9FF8C9E}">
      <dgm:prSet/>
      <dgm:spPr/>
      <dgm:t>
        <a:bodyPr/>
        <a:lstStyle/>
        <a:p>
          <a:endParaRPr lang="en-US"/>
        </a:p>
      </dgm:t>
    </dgm:pt>
    <dgm:pt modelId="{F6752FF5-5398-4566-B33D-675E1B431426}">
      <dgm:prSet phldrT="[Text]" custT="1"/>
      <dgm:spPr/>
      <dgm:t>
        <a:bodyPr/>
        <a:lstStyle/>
        <a:p>
          <a:r>
            <a:rPr lang="en-US" sz="1100" b="1" dirty="0" smtClean="0"/>
            <a:t>Directed Growth Plan </a:t>
          </a:r>
        </a:p>
        <a:p>
          <a:r>
            <a:rPr lang="en-US" sz="1100" b="1" dirty="0" smtClean="0"/>
            <a:t>&lt; 1 School year</a:t>
          </a:r>
          <a:endParaRPr lang="en-US" sz="1100" b="1" dirty="0"/>
        </a:p>
      </dgm:t>
    </dgm:pt>
    <dgm:pt modelId="{64D87949-D06F-4BED-8F9D-C68A2335F50D}" type="parTrans" cxnId="{68011312-B996-40A5-99E4-2AD75D71E2CF}">
      <dgm:prSet/>
      <dgm:spPr/>
      <dgm:t>
        <a:bodyPr/>
        <a:lstStyle/>
        <a:p>
          <a:endParaRPr lang="en-US"/>
        </a:p>
      </dgm:t>
    </dgm:pt>
    <dgm:pt modelId="{BFAE084D-EDCB-4249-A288-B34687FC9471}" type="sibTrans" cxnId="{68011312-B996-40A5-99E4-2AD75D71E2CF}">
      <dgm:prSet/>
      <dgm:spPr/>
      <dgm:t>
        <a:bodyPr/>
        <a:lstStyle/>
        <a:p>
          <a:endParaRPr lang="en-US"/>
        </a:p>
      </dgm:t>
    </dgm:pt>
    <dgm:pt modelId="{1B6541DF-2B4B-4FDB-8E25-3642436FEF59}">
      <dgm:prSet phldrT="[Text]" custT="1"/>
      <dgm:spPr/>
      <dgm:t>
        <a:bodyPr/>
        <a:lstStyle/>
        <a:p>
          <a:r>
            <a:rPr lang="en-US" sz="1600" b="1" dirty="0" smtClean="0"/>
            <a:t>Unannounced Observations</a:t>
          </a:r>
          <a:endParaRPr lang="en-US" sz="1600" b="1" dirty="0"/>
        </a:p>
      </dgm:t>
    </dgm:pt>
    <dgm:pt modelId="{A39312BC-89AE-4865-ACEA-E5A7EB77A730}" type="parTrans" cxnId="{00DBB810-28E8-4FED-97F4-FD7CE641F41D}">
      <dgm:prSet/>
      <dgm:spPr/>
      <dgm:t>
        <a:bodyPr/>
        <a:lstStyle/>
        <a:p>
          <a:endParaRPr lang="en-US"/>
        </a:p>
      </dgm:t>
    </dgm:pt>
    <dgm:pt modelId="{90BEA509-AE61-4A7C-BAAD-41B2F1FFB638}" type="sibTrans" cxnId="{00DBB810-28E8-4FED-97F4-FD7CE641F41D}">
      <dgm:prSet/>
      <dgm:spPr/>
      <dgm:t>
        <a:bodyPr/>
        <a:lstStyle/>
        <a:p>
          <a:endParaRPr lang="en-US"/>
        </a:p>
      </dgm:t>
    </dgm:pt>
    <dgm:pt modelId="{289FBEC1-0384-409D-9CAF-56C8783E49B8}">
      <dgm:prSet phldrT="[Text]" custT="1"/>
      <dgm:spPr/>
      <dgm:t>
        <a:bodyPr/>
        <a:lstStyle/>
        <a:p>
          <a:r>
            <a:rPr lang="en-US" sz="1800" dirty="0" smtClean="0"/>
            <a:t>1</a:t>
          </a:r>
          <a:endParaRPr lang="en-US" sz="1800" dirty="0"/>
        </a:p>
      </dgm:t>
    </dgm:pt>
    <dgm:pt modelId="{26BDAA31-8D28-47A1-91CD-0F1C2F068B42}" type="parTrans" cxnId="{98F4C054-DF3F-414D-A88A-DBC2CACDBB82}">
      <dgm:prSet/>
      <dgm:spPr/>
      <dgm:t>
        <a:bodyPr/>
        <a:lstStyle/>
        <a:p>
          <a:endParaRPr lang="en-US"/>
        </a:p>
      </dgm:t>
    </dgm:pt>
    <dgm:pt modelId="{6BA79D90-C91E-4176-8509-ED059BDECCCA}" type="sibTrans" cxnId="{98F4C054-DF3F-414D-A88A-DBC2CACDBB82}">
      <dgm:prSet/>
      <dgm:spPr/>
      <dgm:t>
        <a:bodyPr/>
        <a:lstStyle/>
        <a:p>
          <a:endParaRPr lang="en-US"/>
        </a:p>
      </dgm:t>
    </dgm:pt>
    <dgm:pt modelId="{DBCDB32C-20A5-47F0-B6AC-E4DDE216C8D7}">
      <dgm:prSet phldrT="[Text]" custT="1"/>
      <dgm:spPr/>
      <dgm:t>
        <a:bodyPr/>
        <a:lstStyle/>
        <a:p>
          <a:r>
            <a:rPr lang="en-US" sz="1800" dirty="0" smtClean="0"/>
            <a:t>2</a:t>
          </a:r>
          <a:endParaRPr lang="en-US" sz="1800" dirty="0"/>
        </a:p>
      </dgm:t>
    </dgm:pt>
    <dgm:pt modelId="{E5B5726E-DB4D-448F-95C7-A2FC111000D7}" type="parTrans" cxnId="{06C77768-EC90-40DC-BEA0-000DE39CE770}">
      <dgm:prSet/>
      <dgm:spPr/>
      <dgm:t>
        <a:bodyPr/>
        <a:lstStyle/>
        <a:p>
          <a:endParaRPr lang="en-US"/>
        </a:p>
      </dgm:t>
    </dgm:pt>
    <dgm:pt modelId="{7C10AC21-42B1-4544-A657-04E8EC152E0F}" type="sibTrans" cxnId="{06C77768-EC90-40DC-BEA0-000DE39CE770}">
      <dgm:prSet/>
      <dgm:spPr/>
      <dgm:t>
        <a:bodyPr/>
        <a:lstStyle/>
        <a:p>
          <a:endParaRPr lang="en-US"/>
        </a:p>
      </dgm:t>
    </dgm:pt>
    <dgm:pt modelId="{6259BECF-C46E-4B53-9F8B-2816EE7574EB}">
      <dgm:prSet phldrT="[Text]" custT="1"/>
      <dgm:spPr/>
      <dgm:t>
        <a:bodyPr/>
        <a:lstStyle/>
        <a:p>
          <a:r>
            <a:rPr lang="en-US" sz="1600" b="1" dirty="0" smtClean="0"/>
            <a:t>Minimum Observations </a:t>
          </a:r>
          <a:endParaRPr lang="en-US" sz="1600" b="1" dirty="0"/>
        </a:p>
      </dgm:t>
    </dgm:pt>
    <dgm:pt modelId="{AA3EE58B-E477-4B1B-B978-CA01BC2489AE}" type="parTrans" cxnId="{872649F6-7E9A-4769-904C-A3FE6DBB568F}">
      <dgm:prSet/>
      <dgm:spPr/>
      <dgm:t>
        <a:bodyPr/>
        <a:lstStyle/>
        <a:p>
          <a:endParaRPr lang="en-US"/>
        </a:p>
      </dgm:t>
    </dgm:pt>
    <dgm:pt modelId="{13274383-07B6-466D-A03D-5BEF13FF447D}" type="sibTrans" cxnId="{872649F6-7E9A-4769-904C-A3FE6DBB568F}">
      <dgm:prSet/>
      <dgm:spPr/>
      <dgm:t>
        <a:bodyPr/>
        <a:lstStyle/>
        <a:p>
          <a:endParaRPr lang="en-US"/>
        </a:p>
      </dgm:t>
    </dgm:pt>
    <dgm:pt modelId="{5F50D24B-27DA-473D-947D-5795B0AF432D}">
      <dgm:prSet phldrT="[Text]" custT="1"/>
      <dgm:spPr/>
      <dgm:t>
        <a:bodyPr/>
        <a:lstStyle/>
        <a:p>
          <a:r>
            <a:rPr lang="en-US" sz="1800" dirty="0" smtClean="0"/>
            <a:t>1</a:t>
          </a:r>
          <a:endParaRPr lang="en-US" sz="1800" dirty="0"/>
        </a:p>
      </dgm:t>
    </dgm:pt>
    <dgm:pt modelId="{58A0F6F5-C957-49FB-986E-02CFD10955BE}" type="parTrans" cxnId="{563B9D14-C7A2-4FF6-A5DB-CFA67F330C8C}">
      <dgm:prSet/>
      <dgm:spPr/>
      <dgm:t>
        <a:bodyPr/>
        <a:lstStyle/>
        <a:p>
          <a:endParaRPr lang="en-US"/>
        </a:p>
      </dgm:t>
    </dgm:pt>
    <dgm:pt modelId="{7C8649EE-C88E-4388-B66D-832CCEC2D289}" type="sibTrans" cxnId="{563B9D14-C7A2-4FF6-A5DB-CFA67F330C8C}">
      <dgm:prSet/>
      <dgm:spPr/>
      <dgm:t>
        <a:bodyPr/>
        <a:lstStyle/>
        <a:p>
          <a:endParaRPr lang="en-US"/>
        </a:p>
      </dgm:t>
    </dgm:pt>
    <dgm:pt modelId="{41B94B5E-20CA-4006-9A10-DD0763251F84}">
      <dgm:prSet phldrT="[Text]" custT="1"/>
      <dgm:spPr/>
      <dgm:t>
        <a:bodyPr/>
        <a:lstStyle/>
        <a:p>
          <a:r>
            <a:rPr lang="en-US" sz="1800" dirty="0" smtClean="0"/>
            <a:t>2</a:t>
          </a:r>
          <a:endParaRPr lang="en-US" sz="1800" dirty="0"/>
        </a:p>
      </dgm:t>
    </dgm:pt>
    <dgm:pt modelId="{D5F3E7DE-BBD0-4C7E-8DCC-5E4F999986C6}" type="parTrans" cxnId="{96369FD6-BF0A-4F63-A623-069A08E4FD6B}">
      <dgm:prSet/>
      <dgm:spPr/>
      <dgm:t>
        <a:bodyPr/>
        <a:lstStyle/>
        <a:p>
          <a:endParaRPr lang="en-US"/>
        </a:p>
      </dgm:t>
    </dgm:pt>
    <dgm:pt modelId="{52F70329-EDDF-4CE2-AF2E-B9FCD65E8EC7}" type="sibTrans" cxnId="{96369FD6-BF0A-4F63-A623-069A08E4FD6B}">
      <dgm:prSet/>
      <dgm:spPr/>
      <dgm:t>
        <a:bodyPr/>
        <a:lstStyle/>
        <a:p>
          <a:endParaRPr lang="en-US"/>
        </a:p>
      </dgm:t>
    </dgm:pt>
    <dgm:pt modelId="{E69D7396-6F3C-4EB3-9AD1-9CD24282C831}">
      <dgm:prSet custT="1"/>
      <dgm:spPr/>
      <dgm:t>
        <a:bodyPr/>
        <a:lstStyle/>
        <a:p>
          <a:r>
            <a:rPr lang="en-US" sz="1600" b="1" dirty="0" smtClean="0"/>
            <a:t>Announced Observations </a:t>
          </a:r>
          <a:endParaRPr lang="en-US" sz="1600" b="1" dirty="0"/>
        </a:p>
      </dgm:t>
    </dgm:pt>
    <dgm:pt modelId="{8F48C93B-46F4-4FFC-AD27-81373AD25B99}" type="parTrans" cxnId="{01F353DE-415E-40A1-BC38-835E447B197F}">
      <dgm:prSet/>
      <dgm:spPr/>
      <dgm:t>
        <a:bodyPr/>
        <a:lstStyle/>
        <a:p>
          <a:endParaRPr lang="en-US"/>
        </a:p>
      </dgm:t>
    </dgm:pt>
    <dgm:pt modelId="{0507D851-328E-434F-AD85-15AC6E57AA45}" type="sibTrans" cxnId="{01F353DE-415E-40A1-BC38-835E447B197F}">
      <dgm:prSet/>
      <dgm:spPr/>
      <dgm:t>
        <a:bodyPr/>
        <a:lstStyle/>
        <a:p>
          <a:endParaRPr lang="en-US"/>
        </a:p>
      </dgm:t>
    </dgm:pt>
    <dgm:pt modelId="{45BA6A3B-DB74-4EC3-8B8D-3F94BC9E2A6F}" type="pres">
      <dgm:prSet presAssocID="{F9A1BDC7-F8D6-45A1-9174-0CB6761068C4}" presName="theList" presStyleCnt="0">
        <dgm:presLayoutVars>
          <dgm:dir/>
          <dgm:animLvl val="lvl"/>
          <dgm:resizeHandles val="exact"/>
        </dgm:presLayoutVars>
      </dgm:prSet>
      <dgm:spPr/>
      <dgm:t>
        <a:bodyPr/>
        <a:lstStyle/>
        <a:p>
          <a:endParaRPr lang="en-US"/>
        </a:p>
      </dgm:t>
    </dgm:pt>
    <dgm:pt modelId="{BFFB63E9-E5DC-4780-8894-1D641BCAE5C1}" type="pres">
      <dgm:prSet presAssocID="{2DD776D5-E1ED-492E-8C8B-ED93F4A022D9}" presName="compNode" presStyleCnt="0"/>
      <dgm:spPr/>
    </dgm:pt>
    <dgm:pt modelId="{7BA41957-E8CE-46E3-AA53-0C6B817E9C6B}" type="pres">
      <dgm:prSet presAssocID="{2DD776D5-E1ED-492E-8C8B-ED93F4A022D9}" presName="aNode" presStyleLbl="bgShp" presStyleIdx="0" presStyleCnt="4" custScaleX="65778" custLinFactNeighborX="-138" custLinFactNeighborY="-973"/>
      <dgm:spPr/>
      <dgm:t>
        <a:bodyPr/>
        <a:lstStyle/>
        <a:p>
          <a:endParaRPr lang="en-US"/>
        </a:p>
      </dgm:t>
    </dgm:pt>
    <dgm:pt modelId="{F14217C2-8422-477B-A6B7-4C46F99057F1}" type="pres">
      <dgm:prSet presAssocID="{2DD776D5-E1ED-492E-8C8B-ED93F4A022D9}" presName="textNode" presStyleLbl="bgShp" presStyleIdx="0" presStyleCnt="4"/>
      <dgm:spPr/>
      <dgm:t>
        <a:bodyPr/>
        <a:lstStyle/>
        <a:p>
          <a:endParaRPr lang="en-US"/>
        </a:p>
      </dgm:t>
    </dgm:pt>
    <dgm:pt modelId="{5A19B39B-F7BE-4EFF-A16F-B3B45A991B40}" type="pres">
      <dgm:prSet presAssocID="{2DD776D5-E1ED-492E-8C8B-ED93F4A022D9}" presName="compChildNode" presStyleCnt="0"/>
      <dgm:spPr/>
    </dgm:pt>
    <dgm:pt modelId="{C9A1DF79-8207-4B71-9F5C-7518A611D304}" type="pres">
      <dgm:prSet presAssocID="{2DD776D5-E1ED-492E-8C8B-ED93F4A022D9}" presName="theInnerList" presStyleCnt="0"/>
      <dgm:spPr/>
    </dgm:pt>
    <dgm:pt modelId="{F551BB16-57BB-4F9D-9C69-0988C9D84FFA}" type="pres">
      <dgm:prSet presAssocID="{27DFE249-2288-40B3-B816-4C329146279B}" presName="childNode" presStyleLbl="node1" presStyleIdx="0" presStyleCnt="6" custScaleX="74350" custScaleY="15766" custLinFactY="-20440" custLinFactNeighborX="-254" custLinFactNeighborY="-100000">
        <dgm:presLayoutVars>
          <dgm:bulletEnabled val="1"/>
        </dgm:presLayoutVars>
      </dgm:prSet>
      <dgm:spPr/>
      <dgm:t>
        <a:bodyPr/>
        <a:lstStyle/>
        <a:p>
          <a:endParaRPr lang="en-US"/>
        </a:p>
      </dgm:t>
    </dgm:pt>
    <dgm:pt modelId="{A52730B8-6E58-498B-99EE-9FD704AD56AC}" type="pres">
      <dgm:prSet presAssocID="{27DFE249-2288-40B3-B816-4C329146279B}" presName="aSpace2" presStyleCnt="0"/>
      <dgm:spPr/>
    </dgm:pt>
    <dgm:pt modelId="{D8399CB1-DD49-4C70-BEE4-2AFBFB6ADF19}" type="pres">
      <dgm:prSet presAssocID="{F6752FF5-5398-4566-B33D-675E1B431426}" presName="childNode" presStyleLbl="node1" presStyleIdx="1" presStyleCnt="6" custScaleX="74130" custScaleY="24332" custLinFactY="-32189" custLinFactNeighborX="-364" custLinFactNeighborY="-100000">
        <dgm:presLayoutVars>
          <dgm:bulletEnabled val="1"/>
        </dgm:presLayoutVars>
      </dgm:prSet>
      <dgm:spPr/>
      <dgm:t>
        <a:bodyPr/>
        <a:lstStyle/>
        <a:p>
          <a:endParaRPr lang="en-US"/>
        </a:p>
      </dgm:t>
    </dgm:pt>
    <dgm:pt modelId="{1BFF5A89-E460-42BE-8390-1493DBDDDB49}" type="pres">
      <dgm:prSet presAssocID="{2DD776D5-E1ED-492E-8C8B-ED93F4A022D9}" presName="aSpace" presStyleCnt="0"/>
      <dgm:spPr/>
    </dgm:pt>
    <dgm:pt modelId="{AF246AE9-38DF-4C66-A025-B08292562171}" type="pres">
      <dgm:prSet presAssocID="{E69D7396-6F3C-4EB3-9AD1-9CD24282C831}" presName="compNode" presStyleCnt="0"/>
      <dgm:spPr/>
    </dgm:pt>
    <dgm:pt modelId="{A1A60F25-0217-4CFD-A7FA-E61A7AAC6333}" type="pres">
      <dgm:prSet presAssocID="{E69D7396-6F3C-4EB3-9AD1-9CD24282C831}" presName="aNode" presStyleLbl="bgShp" presStyleIdx="1" presStyleCnt="4" custScaleX="69374"/>
      <dgm:spPr/>
      <dgm:t>
        <a:bodyPr/>
        <a:lstStyle/>
        <a:p>
          <a:endParaRPr lang="en-US"/>
        </a:p>
      </dgm:t>
    </dgm:pt>
    <dgm:pt modelId="{A953383A-7104-4ADD-BA66-D4CAC65FC622}" type="pres">
      <dgm:prSet presAssocID="{E69D7396-6F3C-4EB3-9AD1-9CD24282C831}" presName="textNode" presStyleLbl="bgShp" presStyleIdx="1" presStyleCnt="4"/>
      <dgm:spPr/>
      <dgm:t>
        <a:bodyPr/>
        <a:lstStyle/>
        <a:p>
          <a:endParaRPr lang="en-US"/>
        </a:p>
      </dgm:t>
    </dgm:pt>
    <dgm:pt modelId="{8D40C3DB-909A-4A1F-82BF-207DDDDACBAC}" type="pres">
      <dgm:prSet presAssocID="{E69D7396-6F3C-4EB3-9AD1-9CD24282C831}" presName="compChildNode" presStyleCnt="0"/>
      <dgm:spPr/>
    </dgm:pt>
    <dgm:pt modelId="{3F3B93B7-7384-4701-AEB0-B7E951A2249A}" type="pres">
      <dgm:prSet presAssocID="{E69D7396-6F3C-4EB3-9AD1-9CD24282C831}" presName="theInnerList" presStyleCnt="0"/>
      <dgm:spPr/>
    </dgm:pt>
    <dgm:pt modelId="{6684B205-246D-4A23-9545-84A3B3DD0147}" type="pres">
      <dgm:prSet presAssocID="{E69D7396-6F3C-4EB3-9AD1-9CD24282C831}" presName="aSpace" presStyleCnt="0"/>
      <dgm:spPr/>
    </dgm:pt>
    <dgm:pt modelId="{A213EBB3-D2F1-40C5-8104-FDE346D729FC}" type="pres">
      <dgm:prSet presAssocID="{1B6541DF-2B4B-4FDB-8E25-3642436FEF59}" presName="compNode" presStyleCnt="0"/>
      <dgm:spPr/>
    </dgm:pt>
    <dgm:pt modelId="{3E3BB580-F203-4B4E-B024-4BD319375BC1}" type="pres">
      <dgm:prSet presAssocID="{1B6541DF-2B4B-4FDB-8E25-3642436FEF59}" presName="aNode" presStyleLbl="bgShp" presStyleIdx="2" presStyleCnt="4" custScaleY="100000" custLinFactNeighborX="-909" custLinFactNeighborY="5888"/>
      <dgm:spPr/>
      <dgm:t>
        <a:bodyPr/>
        <a:lstStyle/>
        <a:p>
          <a:endParaRPr lang="en-US"/>
        </a:p>
      </dgm:t>
    </dgm:pt>
    <dgm:pt modelId="{6C30B800-5258-4593-B9C7-B766688ED710}" type="pres">
      <dgm:prSet presAssocID="{1B6541DF-2B4B-4FDB-8E25-3642436FEF59}" presName="textNode" presStyleLbl="bgShp" presStyleIdx="2" presStyleCnt="4"/>
      <dgm:spPr/>
      <dgm:t>
        <a:bodyPr/>
        <a:lstStyle/>
        <a:p>
          <a:endParaRPr lang="en-US"/>
        </a:p>
      </dgm:t>
    </dgm:pt>
    <dgm:pt modelId="{95F1FFF0-E054-4C95-A9D0-A77AFF4DB29E}" type="pres">
      <dgm:prSet presAssocID="{1B6541DF-2B4B-4FDB-8E25-3642436FEF59}" presName="compChildNode" presStyleCnt="0"/>
      <dgm:spPr/>
    </dgm:pt>
    <dgm:pt modelId="{2387ED82-5189-4472-83B8-2A808AE968AC}" type="pres">
      <dgm:prSet presAssocID="{1B6541DF-2B4B-4FDB-8E25-3642436FEF59}" presName="theInnerList" presStyleCnt="0"/>
      <dgm:spPr/>
    </dgm:pt>
    <dgm:pt modelId="{6801EB92-6B90-4D15-9301-DB0C564521FD}" type="pres">
      <dgm:prSet presAssocID="{289FBEC1-0384-409D-9CAF-56C8783E49B8}" presName="childNode" presStyleLbl="node1" presStyleIdx="2" presStyleCnt="6" custScaleX="41333" custScaleY="16976" custLinFactY="-23513" custLinFactNeighborX="-3102" custLinFactNeighborY="-100000">
        <dgm:presLayoutVars>
          <dgm:bulletEnabled val="1"/>
        </dgm:presLayoutVars>
      </dgm:prSet>
      <dgm:spPr/>
      <dgm:t>
        <a:bodyPr/>
        <a:lstStyle/>
        <a:p>
          <a:endParaRPr lang="en-US"/>
        </a:p>
      </dgm:t>
    </dgm:pt>
    <dgm:pt modelId="{5C467BC7-45BE-45DF-B4E8-270A14272AA1}" type="pres">
      <dgm:prSet presAssocID="{289FBEC1-0384-409D-9CAF-56C8783E49B8}" presName="aSpace2" presStyleCnt="0"/>
      <dgm:spPr/>
    </dgm:pt>
    <dgm:pt modelId="{CEE491C7-9A74-4B2A-A79B-46C812271C1B}" type="pres">
      <dgm:prSet presAssocID="{DBCDB32C-20A5-47F0-B6AC-E4DDE216C8D7}" presName="childNode" presStyleLbl="node1" presStyleIdx="3" presStyleCnt="6" custScaleX="41333" custScaleY="21826" custLinFactY="-34523" custLinFactNeighborX="-3102" custLinFactNeighborY="-100000">
        <dgm:presLayoutVars>
          <dgm:bulletEnabled val="1"/>
        </dgm:presLayoutVars>
      </dgm:prSet>
      <dgm:spPr/>
      <dgm:t>
        <a:bodyPr/>
        <a:lstStyle/>
        <a:p>
          <a:endParaRPr lang="en-US"/>
        </a:p>
      </dgm:t>
    </dgm:pt>
    <dgm:pt modelId="{4BED5726-3EC5-409E-B753-1A5E4F1DAAC6}" type="pres">
      <dgm:prSet presAssocID="{1B6541DF-2B4B-4FDB-8E25-3642436FEF59}" presName="aSpace" presStyleCnt="0"/>
      <dgm:spPr/>
    </dgm:pt>
    <dgm:pt modelId="{BF829DB3-4A15-4923-B488-99320075077D}" type="pres">
      <dgm:prSet presAssocID="{6259BECF-C46E-4B53-9F8B-2816EE7574EB}" presName="compNode" presStyleCnt="0"/>
      <dgm:spPr/>
    </dgm:pt>
    <dgm:pt modelId="{113DE1D8-387F-4BC4-9B16-D44576C2789A}" type="pres">
      <dgm:prSet presAssocID="{6259BECF-C46E-4B53-9F8B-2816EE7574EB}" presName="aNode" presStyleLbl="bgShp" presStyleIdx="3" presStyleCnt="4" custLinFactNeighborX="-308" custLinFactNeighborY="-222"/>
      <dgm:spPr/>
      <dgm:t>
        <a:bodyPr/>
        <a:lstStyle/>
        <a:p>
          <a:endParaRPr lang="en-US"/>
        </a:p>
      </dgm:t>
    </dgm:pt>
    <dgm:pt modelId="{A341C5A1-0D8C-436F-8B8F-704EAC084046}" type="pres">
      <dgm:prSet presAssocID="{6259BECF-C46E-4B53-9F8B-2816EE7574EB}" presName="textNode" presStyleLbl="bgShp" presStyleIdx="3" presStyleCnt="4"/>
      <dgm:spPr/>
      <dgm:t>
        <a:bodyPr/>
        <a:lstStyle/>
        <a:p>
          <a:endParaRPr lang="en-US"/>
        </a:p>
      </dgm:t>
    </dgm:pt>
    <dgm:pt modelId="{72BA7A5B-7C5D-4AC0-A2FA-EF9CF2650B13}" type="pres">
      <dgm:prSet presAssocID="{6259BECF-C46E-4B53-9F8B-2816EE7574EB}" presName="compChildNode" presStyleCnt="0"/>
      <dgm:spPr/>
    </dgm:pt>
    <dgm:pt modelId="{A7D41D5D-E582-4F58-8F4A-171F5B769D88}" type="pres">
      <dgm:prSet presAssocID="{6259BECF-C46E-4B53-9F8B-2816EE7574EB}" presName="theInnerList" presStyleCnt="0"/>
      <dgm:spPr/>
    </dgm:pt>
    <dgm:pt modelId="{B8D311C0-8D3E-4EFB-931E-C33D7A5B1C12}" type="pres">
      <dgm:prSet presAssocID="{5F50D24B-27DA-473D-947D-5795B0AF432D}" presName="childNode" presStyleLbl="node1" presStyleIdx="4" presStyleCnt="6" custScaleX="39400" custScaleY="19445" custLinFactY="-24293" custLinFactNeighborX="993" custLinFactNeighborY="-100000">
        <dgm:presLayoutVars>
          <dgm:bulletEnabled val="1"/>
        </dgm:presLayoutVars>
      </dgm:prSet>
      <dgm:spPr/>
      <dgm:t>
        <a:bodyPr/>
        <a:lstStyle/>
        <a:p>
          <a:endParaRPr lang="en-US"/>
        </a:p>
      </dgm:t>
    </dgm:pt>
    <dgm:pt modelId="{F998A073-30DF-46E6-BF60-CAC0E05241D8}" type="pres">
      <dgm:prSet presAssocID="{5F50D24B-27DA-473D-947D-5795B0AF432D}" presName="aSpace2" presStyleCnt="0"/>
      <dgm:spPr/>
    </dgm:pt>
    <dgm:pt modelId="{30FF87B9-D00E-4609-9344-60A00EA525C3}" type="pres">
      <dgm:prSet presAssocID="{41B94B5E-20CA-4006-9A10-DD0763251F84}" presName="childNode" presStyleLbl="node1" presStyleIdx="5" presStyleCnt="6" custScaleX="41330" custScaleY="22734" custLinFactY="-37253" custLinFactNeighborX="965" custLinFactNeighborY="-100000">
        <dgm:presLayoutVars>
          <dgm:bulletEnabled val="1"/>
        </dgm:presLayoutVars>
      </dgm:prSet>
      <dgm:spPr/>
      <dgm:t>
        <a:bodyPr/>
        <a:lstStyle/>
        <a:p>
          <a:endParaRPr lang="en-US"/>
        </a:p>
      </dgm:t>
    </dgm:pt>
  </dgm:ptLst>
  <dgm:cxnLst>
    <dgm:cxn modelId="{963DB515-A4D6-4127-AE03-4373A9FF8C9E}" srcId="{2DD776D5-E1ED-492E-8C8B-ED93F4A022D9}" destId="{27DFE249-2288-40B3-B816-4C329146279B}" srcOrd="0" destOrd="0" parTransId="{B38FBDDB-51FF-4D77-BA72-807F54EE2888}" sibTransId="{39B71021-B6E9-49AD-B9A1-37213E472730}"/>
    <dgm:cxn modelId="{563B9D14-C7A2-4FF6-A5DB-CFA67F330C8C}" srcId="{6259BECF-C46E-4B53-9F8B-2816EE7574EB}" destId="{5F50D24B-27DA-473D-947D-5795B0AF432D}" srcOrd="0" destOrd="0" parTransId="{58A0F6F5-C957-49FB-986E-02CFD10955BE}" sibTransId="{7C8649EE-C88E-4388-B66D-832CCEC2D289}"/>
    <dgm:cxn modelId="{96369FD6-BF0A-4F63-A623-069A08E4FD6B}" srcId="{6259BECF-C46E-4B53-9F8B-2816EE7574EB}" destId="{41B94B5E-20CA-4006-9A10-DD0763251F84}" srcOrd="1" destOrd="0" parTransId="{D5F3E7DE-BBD0-4C7E-8DCC-5E4F999986C6}" sibTransId="{52F70329-EDDF-4CE2-AF2E-B9FCD65E8EC7}"/>
    <dgm:cxn modelId="{27354A12-8837-486E-8C7A-6D66CB6AB236}" type="presOf" srcId="{6259BECF-C46E-4B53-9F8B-2816EE7574EB}" destId="{113DE1D8-387F-4BC4-9B16-D44576C2789A}" srcOrd="0" destOrd="0" presId="urn:microsoft.com/office/officeart/2005/8/layout/lProcess2"/>
    <dgm:cxn modelId="{EDAD79D6-8454-4984-AC22-3D2BA1BA386F}" type="presOf" srcId="{1B6541DF-2B4B-4FDB-8E25-3642436FEF59}" destId="{3E3BB580-F203-4B4E-B024-4BD319375BC1}" srcOrd="0" destOrd="0" presId="urn:microsoft.com/office/officeart/2005/8/layout/lProcess2"/>
    <dgm:cxn modelId="{46AFD224-E339-4EDD-9407-205E547F81C2}" srcId="{F9A1BDC7-F8D6-45A1-9174-0CB6761068C4}" destId="{2DD776D5-E1ED-492E-8C8B-ED93F4A022D9}" srcOrd="0" destOrd="0" parTransId="{0E573769-39FC-4CDD-8D59-9E48AA1B4016}" sibTransId="{F4E50DC2-4200-4D1C-A78E-276BDA227DDA}"/>
    <dgm:cxn modelId="{1F8B7441-6C87-46D9-BBC4-5ACEE7CE1D94}" type="presOf" srcId="{E69D7396-6F3C-4EB3-9AD1-9CD24282C831}" destId="{A953383A-7104-4ADD-BA66-D4CAC65FC622}" srcOrd="1" destOrd="0" presId="urn:microsoft.com/office/officeart/2005/8/layout/lProcess2"/>
    <dgm:cxn modelId="{B0DE6595-804C-4727-8CF9-A2AD5E3A09FD}" type="presOf" srcId="{DBCDB32C-20A5-47F0-B6AC-E4DDE216C8D7}" destId="{CEE491C7-9A74-4B2A-A79B-46C812271C1B}" srcOrd="0" destOrd="0" presId="urn:microsoft.com/office/officeart/2005/8/layout/lProcess2"/>
    <dgm:cxn modelId="{01F353DE-415E-40A1-BC38-835E447B197F}" srcId="{F9A1BDC7-F8D6-45A1-9174-0CB6761068C4}" destId="{E69D7396-6F3C-4EB3-9AD1-9CD24282C831}" srcOrd="1" destOrd="0" parTransId="{8F48C93B-46F4-4FFC-AD27-81373AD25B99}" sibTransId="{0507D851-328E-434F-AD85-15AC6E57AA45}"/>
    <dgm:cxn modelId="{D234505C-10F5-4A64-BB8C-8B48284766EB}" type="presOf" srcId="{1B6541DF-2B4B-4FDB-8E25-3642436FEF59}" destId="{6C30B800-5258-4593-B9C7-B766688ED710}" srcOrd="1" destOrd="0" presId="urn:microsoft.com/office/officeart/2005/8/layout/lProcess2"/>
    <dgm:cxn modelId="{872649F6-7E9A-4769-904C-A3FE6DBB568F}" srcId="{F9A1BDC7-F8D6-45A1-9174-0CB6761068C4}" destId="{6259BECF-C46E-4B53-9F8B-2816EE7574EB}" srcOrd="3" destOrd="0" parTransId="{AA3EE58B-E477-4B1B-B978-CA01BC2489AE}" sibTransId="{13274383-07B6-466D-A03D-5BEF13FF447D}"/>
    <dgm:cxn modelId="{5B97F903-0287-47BE-8D22-2471CA917E23}" type="presOf" srcId="{41B94B5E-20CA-4006-9A10-DD0763251F84}" destId="{30FF87B9-D00E-4609-9344-60A00EA525C3}" srcOrd="0" destOrd="0" presId="urn:microsoft.com/office/officeart/2005/8/layout/lProcess2"/>
    <dgm:cxn modelId="{AEC62A7A-5A68-45DA-A1A4-287A88A5EFE1}" type="presOf" srcId="{2DD776D5-E1ED-492E-8C8B-ED93F4A022D9}" destId="{7BA41957-E8CE-46E3-AA53-0C6B817E9C6B}" srcOrd="0" destOrd="0" presId="urn:microsoft.com/office/officeart/2005/8/layout/lProcess2"/>
    <dgm:cxn modelId="{5542EFC1-26CB-46BE-BB68-131387F4243C}" type="presOf" srcId="{289FBEC1-0384-409D-9CAF-56C8783E49B8}" destId="{6801EB92-6B90-4D15-9301-DB0C564521FD}" srcOrd="0" destOrd="0" presId="urn:microsoft.com/office/officeart/2005/8/layout/lProcess2"/>
    <dgm:cxn modelId="{5B718B1D-1D3B-4E9D-A3DC-C4869F80B0B9}" type="presOf" srcId="{27DFE249-2288-40B3-B816-4C329146279B}" destId="{F551BB16-57BB-4F9D-9C69-0988C9D84FFA}" srcOrd="0" destOrd="0" presId="urn:microsoft.com/office/officeart/2005/8/layout/lProcess2"/>
    <dgm:cxn modelId="{992ED4F1-1FF1-47C0-8F96-A25B24E083D4}" type="presOf" srcId="{6259BECF-C46E-4B53-9F8B-2816EE7574EB}" destId="{A341C5A1-0D8C-436F-8B8F-704EAC084046}" srcOrd="1" destOrd="0" presId="urn:microsoft.com/office/officeart/2005/8/layout/lProcess2"/>
    <dgm:cxn modelId="{0E778C6A-7F5E-43A8-855A-3D955248A3A8}" type="presOf" srcId="{2DD776D5-E1ED-492E-8C8B-ED93F4A022D9}" destId="{F14217C2-8422-477B-A6B7-4C46F99057F1}" srcOrd="1" destOrd="0" presId="urn:microsoft.com/office/officeart/2005/8/layout/lProcess2"/>
    <dgm:cxn modelId="{68011312-B996-40A5-99E4-2AD75D71E2CF}" srcId="{2DD776D5-E1ED-492E-8C8B-ED93F4A022D9}" destId="{F6752FF5-5398-4566-B33D-675E1B431426}" srcOrd="1" destOrd="0" parTransId="{64D87949-D06F-4BED-8F9D-C68A2335F50D}" sibTransId="{BFAE084D-EDCB-4249-A288-B34687FC9471}"/>
    <dgm:cxn modelId="{00205B61-197E-4AA9-8B90-6AD26C4338F8}" type="presOf" srcId="{F6752FF5-5398-4566-B33D-675E1B431426}" destId="{D8399CB1-DD49-4C70-BEE4-2AFBFB6ADF19}" srcOrd="0" destOrd="0" presId="urn:microsoft.com/office/officeart/2005/8/layout/lProcess2"/>
    <dgm:cxn modelId="{06C77768-EC90-40DC-BEA0-000DE39CE770}" srcId="{1B6541DF-2B4B-4FDB-8E25-3642436FEF59}" destId="{DBCDB32C-20A5-47F0-B6AC-E4DDE216C8D7}" srcOrd="1" destOrd="0" parTransId="{E5B5726E-DB4D-448F-95C7-A2FC111000D7}" sibTransId="{7C10AC21-42B1-4544-A657-04E8EC152E0F}"/>
    <dgm:cxn modelId="{EA81EBD1-D2C7-4493-8EB6-E012F4A4B5D3}" type="presOf" srcId="{5F50D24B-27DA-473D-947D-5795B0AF432D}" destId="{B8D311C0-8D3E-4EFB-931E-C33D7A5B1C12}" srcOrd="0" destOrd="0" presId="urn:microsoft.com/office/officeart/2005/8/layout/lProcess2"/>
    <dgm:cxn modelId="{00DBB810-28E8-4FED-97F4-FD7CE641F41D}" srcId="{F9A1BDC7-F8D6-45A1-9174-0CB6761068C4}" destId="{1B6541DF-2B4B-4FDB-8E25-3642436FEF59}" srcOrd="2" destOrd="0" parTransId="{A39312BC-89AE-4865-ACEA-E5A7EB77A730}" sibTransId="{90BEA509-AE61-4A7C-BAAD-41B2F1FFB638}"/>
    <dgm:cxn modelId="{98F4C054-DF3F-414D-A88A-DBC2CACDBB82}" srcId="{1B6541DF-2B4B-4FDB-8E25-3642436FEF59}" destId="{289FBEC1-0384-409D-9CAF-56C8783E49B8}" srcOrd="0" destOrd="0" parTransId="{26BDAA31-8D28-47A1-91CD-0F1C2F068B42}" sibTransId="{6BA79D90-C91E-4176-8509-ED059BDECCCA}"/>
    <dgm:cxn modelId="{D024351F-AD08-4853-9D29-D41D36403951}" type="presOf" srcId="{F9A1BDC7-F8D6-45A1-9174-0CB6761068C4}" destId="{45BA6A3B-DB74-4EC3-8B8D-3F94BC9E2A6F}" srcOrd="0" destOrd="0" presId="urn:microsoft.com/office/officeart/2005/8/layout/lProcess2"/>
    <dgm:cxn modelId="{B770123D-3159-41B5-8D88-80FCB0B08CF1}" type="presOf" srcId="{E69D7396-6F3C-4EB3-9AD1-9CD24282C831}" destId="{A1A60F25-0217-4CFD-A7FA-E61A7AAC6333}" srcOrd="0" destOrd="0" presId="urn:microsoft.com/office/officeart/2005/8/layout/lProcess2"/>
    <dgm:cxn modelId="{D0F5DD67-41E6-4E23-BE7E-A2FB8F573829}" type="presParOf" srcId="{45BA6A3B-DB74-4EC3-8B8D-3F94BC9E2A6F}" destId="{BFFB63E9-E5DC-4780-8894-1D641BCAE5C1}" srcOrd="0" destOrd="0" presId="urn:microsoft.com/office/officeart/2005/8/layout/lProcess2"/>
    <dgm:cxn modelId="{C6BBBB78-0040-4BDC-9F8D-10110B1429E2}" type="presParOf" srcId="{BFFB63E9-E5DC-4780-8894-1D641BCAE5C1}" destId="{7BA41957-E8CE-46E3-AA53-0C6B817E9C6B}" srcOrd="0" destOrd="0" presId="urn:microsoft.com/office/officeart/2005/8/layout/lProcess2"/>
    <dgm:cxn modelId="{52F1D794-3791-451E-9303-418EABF61C90}" type="presParOf" srcId="{BFFB63E9-E5DC-4780-8894-1D641BCAE5C1}" destId="{F14217C2-8422-477B-A6B7-4C46F99057F1}" srcOrd="1" destOrd="0" presId="urn:microsoft.com/office/officeart/2005/8/layout/lProcess2"/>
    <dgm:cxn modelId="{0AEAE6ED-C601-41F4-B825-F4676BCF1D80}" type="presParOf" srcId="{BFFB63E9-E5DC-4780-8894-1D641BCAE5C1}" destId="{5A19B39B-F7BE-4EFF-A16F-B3B45A991B40}" srcOrd="2" destOrd="0" presId="urn:microsoft.com/office/officeart/2005/8/layout/lProcess2"/>
    <dgm:cxn modelId="{6758417D-B4E7-40B2-9185-0F0D1C69E5EA}" type="presParOf" srcId="{5A19B39B-F7BE-4EFF-A16F-B3B45A991B40}" destId="{C9A1DF79-8207-4B71-9F5C-7518A611D304}" srcOrd="0" destOrd="0" presId="urn:microsoft.com/office/officeart/2005/8/layout/lProcess2"/>
    <dgm:cxn modelId="{924D7E59-1FF6-4A40-8808-E9DDC218F34A}" type="presParOf" srcId="{C9A1DF79-8207-4B71-9F5C-7518A611D304}" destId="{F551BB16-57BB-4F9D-9C69-0988C9D84FFA}" srcOrd="0" destOrd="0" presId="urn:microsoft.com/office/officeart/2005/8/layout/lProcess2"/>
    <dgm:cxn modelId="{B451E0CE-9A66-4E11-8141-EC0438884BF6}" type="presParOf" srcId="{C9A1DF79-8207-4B71-9F5C-7518A611D304}" destId="{A52730B8-6E58-498B-99EE-9FD704AD56AC}" srcOrd="1" destOrd="0" presId="urn:microsoft.com/office/officeart/2005/8/layout/lProcess2"/>
    <dgm:cxn modelId="{6CB6C3FD-9AAB-4CF0-80EA-E6573A385066}" type="presParOf" srcId="{C9A1DF79-8207-4B71-9F5C-7518A611D304}" destId="{D8399CB1-DD49-4C70-BEE4-2AFBFB6ADF19}" srcOrd="2" destOrd="0" presId="urn:microsoft.com/office/officeart/2005/8/layout/lProcess2"/>
    <dgm:cxn modelId="{1B9605BD-936B-49F9-B109-9DFA208A63EE}" type="presParOf" srcId="{45BA6A3B-DB74-4EC3-8B8D-3F94BC9E2A6F}" destId="{1BFF5A89-E460-42BE-8390-1493DBDDDB49}" srcOrd="1" destOrd="0" presId="urn:microsoft.com/office/officeart/2005/8/layout/lProcess2"/>
    <dgm:cxn modelId="{BA1A249D-E9EB-4B9C-B15B-32411D3818EE}" type="presParOf" srcId="{45BA6A3B-DB74-4EC3-8B8D-3F94BC9E2A6F}" destId="{AF246AE9-38DF-4C66-A025-B08292562171}" srcOrd="2" destOrd="0" presId="urn:microsoft.com/office/officeart/2005/8/layout/lProcess2"/>
    <dgm:cxn modelId="{E3BD6545-5A54-48B1-B9E9-E166A5BA8B8E}" type="presParOf" srcId="{AF246AE9-38DF-4C66-A025-B08292562171}" destId="{A1A60F25-0217-4CFD-A7FA-E61A7AAC6333}" srcOrd="0" destOrd="0" presId="urn:microsoft.com/office/officeart/2005/8/layout/lProcess2"/>
    <dgm:cxn modelId="{57DACDFA-75B8-48D7-9F69-1C1EA8EDFC0D}" type="presParOf" srcId="{AF246AE9-38DF-4C66-A025-B08292562171}" destId="{A953383A-7104-4ADD-BA66-D4CAC65FC622}" srcOrd="1" destOrd="0" presId="urn:microsoft.com/office/officeart/2005/8/layout/lProcess2"/>
    <dgm:cxn modelId="{0C57AA50-CAEF-4ADE-A651-D2CA25A0C854}" type="presParOf" srcId="{AF246AE9-38DF-4C66-A025-B08292562171}" destId="{8D40C3DB-909A-4A1F-82BF-207DDDDACBAC}" srcOrd="2" destOrd="0" presId="urn:microsoft.com/office/officeart/2005/8/layout/lProcess2"/>
    <dgm:cxn modelId="{2515881E-3118-4571-8D9C-42F8ED8AE3A6}" type="presParOf" srcId="{8D40C3DB-909A-4A1F-82BF-207DDDDACBAC}" destId="{3F3B93B7-7384-4701-AEB0-B7E951A2249A}" srcOrd="0" destOrd="0" presId="urn:microsoft.com/office/officeart/2005/8/layout/lProcess2"/>
    <dgm:cxn modelId="{86E40293-0790-4196-97FE-D89579B2AD86}" type="presParOf" srcId="{45BA6A3B-DB74-4EC3-8B8D-3F94BC9E2A6F}" destId="{6684B205-246D-4A23-9545-84A3B3DD0147}" srcOrd="3" destOrd="0" presId="urn:microsoft.com/office/officeart/2005/8/layout/lProcess2"/>
    <dgm:cxn modelId="{8DBF7CC1-9DBC-4885-A3A8-78AB7EE27EFE}" type="presParOf" srcId="{45BA6A3B-DB74-4EC3-8B8D-3F94BC9E2A6F}" destId="{A213EBB3-D2F1-40C5-8104-FDE346D729FC}" srcOrd="4" destOrd="0" presId="urn:microsoft.com/office/officeart/2005/8/layout/lProcess2"/>
    <dgm:cxn modelId="{91C7CE05-CAF2-42D9-8688-A89B57937D4E}" type="presParOf" srcId="{A213EBB3-D2F1-40C5-8104-FDE346D729FC}" destId="{3E3BB580-F203-4B4E-B024-4BD319375BC1}" srcOrd="0" destOrd="0" presId="urn:microsoft.com/office/officeart/2005/8/layout/lProcess2"/>
    <dgm:cxn modelId="{D18C1CD8-CC96-4583-9FB0-99173D040915}" type="presParOf" srcId="{A213EBB3-D2F1-40C5-8104-FDE346D729FC}" destId="{6C30B800-5258-4593-B9C7-B766688ED710}" srcOrd="1" destOrd="0" presId="urn:microsoft.com/office/officeart/2005/8/layout/lProcess2"/>
    <dgm:cxn modelId="{BB841E17-836A-42D3-93C9-E61646D52CE3}" type="presParOf" srcId="{A213EBB3-D2F1-40C5-8104-FDE346D729FC}" destId="{95F1FFF0-E054-4C95-A9D0-A77AFF4DB29E}" srcOrd="2" destOrd="0" presId="urn:microsoft.com/office/officeart/2005/8/layout/lProcess2"/>
    <dgm:cxn modelId="{5A836C04-3E0F-466F-9ADF-E6EA9C7A18E2}" type="presParOf" srcId="{95F1FFF0-E054-4C95-A9D0-A77AFF4DB29E}" destId="{2387ED82-5189-4472-83B8-2A808AE968AC}" srcOrd="0" destOrd="0" presId="urn:microsoft.com/office/officeart/2005/8/layout/lProcess2"/>
    <dgm:cxn modelId="{53D4E715-893B-42EA-ADCC-FBE70A004B53}" type="presParOf" srcId="{2387ED82-5189-4472-83B8-2A808AE968AC}" destId="{6801EB92-6B90-4D15-9301-DB0C564521FD}" srcOrd="0" destOrd="0" presId="urn:microsoft.com/office/officeart/2005/8/layout/lProcess2"/>
    <dgm:cxn modelId="{94C8BE44-6345-4EFC-ADCF-308E474D25A7}" type="presParOf" srcId="{2387ED82-5189-4472-83B8-2A808AE968AC}" destId="{5C467BC7-45BE-45DF-B4E8-270A14272AA1}" srcOrd="1" destOrd="0" presId="urn:microsoft.com/office/officeart/2005/8/layout/lProcess2"/>
    <dgm:cxn modelId="{5EEE3F37-828D-4899-A05C-E6346137571C}" type="presParOf" srcId="{2387ED82-5189-4472-83B8-2A808AE968AC}" destId="{CEE491C7-9A74-4B2A-A79B-46C812271C1B}" srcOrd="2" destOrd="0" presId="urn:microsoft.com/office/officeart/2005/8/layout/lProcess2"/>
    <dgm:cxn modelId="{AD12BE37-729B-44E5-879F-0D284577592E}" type="presParOf" srcId="{45BA6A3B-DB74-4EC3-8B8D-3F94BC9E2A6F}" destId="{4BED5726-3EC5-409E-B753-1A5E4F1DAAC6}" srcOrd="5" destOrd="0" presId="urn:microsoft.com/office/officeart/2005/8/layout/lProcess2"/>
    <dgm:cxn modelId="{45DE7F84-FD25-4BCF-B0E1-C7BC37271731}" type="presParOf" srcId="{45BA6A3B-DB74-4EC3-8B8D-3F94BC9E2A6F}" destId="{BF829DB3-4A15-4923-B488-99320075077D}" srcOrd="6" destOrd="0" presId="urn:microsoft.com/office/officeart/2005/8/layout/lProcess2"/>
    <dgm:cxn modelId="{EC3E54CE-55B1-43E7-A55A-5FC71C51DCC7}" type="presParOf" srcId="{BF829DB3-4A15-4923-B488-99320075077D}" destId="{113DE1D8-387F-4BC4-9B16-D44576C2789A}" srcOrd="0" destOrd="0" presId="urn:microsoft.com/office/officeart/2005/8/layout/lProcess2"/>
    <dgm:cxn modelId="{38429C5A-F302-4C1F-B644-4FBE0A4AB54D}" type="presParOf" srcId="{BF829DB3-4A15-4923-B488-99320075077D}" destId="{A341C5A1-0D8C-436F-8B8F-704EAC084046}" srcOrd="1" destOrd="0" presId="urn:microsoft.com/office/officeart/2005/8/layout/lProcess2"/>
    <dgm:cxn modelId="{1C16FB04-0683-48A9-947E-E6365CE0C172}" type="presParOf" srcId="{BF829DB3-4A15-4923-B488-99320075077D}" destId="{72BA7A5B-7C5D-4AC0-A2FA-EF9CF2650B13}" srcOrd="2" destOrd="0" presId="urn:microsoft.com/office/officeart/2005/8/layout/lProcess2"/>
    <dgm:cxn modelId="{451FE5F2-1F75-4003-BE39-71421B831019}" type="presParOf" srcId="{72BA7A5B-7C5D-4AC0-A2FA-EF9CF2650B13}" destId="{A7D41D5D-E582-4F58-8F4A-171F5B769D88}" srcOrd="0" destOrd="0" presId="urn:microsoft.com/office/officeart/2005/8/layout/lProcess2"/>
    <dgm:cxn modelId="{413FC57D-B131-483B-ACC0-1C235AE0CDD1}" type="presParOf" srcId="{A7D41D5D-E582-4F58-8F4A-171F5B769D88}" destId="{B8D311C0-8D3E-4EFB-931E-C33D7A5B1C12}" srcOrd="0" destOrd="0" presId="urn:microsoft.com/office/officeart/2005/8/layout/lProcess2"/>
    <dgm:cxn modelId="{5D18884D-640B-4EC0-9314-0657550FA15E}" type="presParOf" srcId="{A7D41D5D-E582-4F58-8F4A-171F5B769D88}" destId="{F998A073-30DF-46E6-BF60-CAC0E05241D8}" srcOrd="1" destOrd="0" presId="urn:microsoft.com/office/officeart/2005/8/layout/lProcess2"/>
    <dgm:cxn modelId="{E49CDB2C-BEA5-4603-9479-DD55CDC2743F}" type="presParOf" srcId="{A7D41D5D-E582-4F58-8F4A-171F5B769D88}" destId="{30FF87B9-D00E-4609-9344-60A00EA525C3}"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E3D0D-14DD-40DE-B282-BA7A36047CDB}">
      <dsp:nvSpPr>
        <dsp:cNvPr id="0" name=""/>
        <dsp:cNvSpPr/>
      </dsp:nvSpPr>
      <dsp:spPr>
        <a:xfrm rot="5400000">
          <a:off x="4126176" y="-1802653"/>
          <a:ext cx="587861" cy="421597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By 10/31, educator submits Self-Assessment  </a:t>
          </a:r>
          <a:endParaRPr lang="en-US" sz="1400" kern="1200" dirty="0"/>
        </a:p>
      </dsp:txBody>
      <dsp:txXfrm rot="-5400000">
        <a:off x="2312122" y="40098"/>
        <a:ext cx="4187273" cy="530467"/>
      </dsp:txXfrm>
    </dsp:sp>
    <dsp:sp modelId="{6502FADC-2813-4A9F-9F03-6D7A0CD2B782}">
      <dsp:nvSpPr>
        <dsp:cNvPr id="0" name=""/>
        <dsp:cNvSpPr/>
      </dsp:nvSpPr>
      <dsp:spPr>
        <a:xfrm>
          <a:off x="0" y="5236"/>
          <a:ext cx="2302543" cy="57698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Self Assessment </a:t>
          </a:r>
          <a:endParaRPr lang="en-US" sz="2000" b="1" kern="1200" dirty="0"/>
        </a:p>
      </dsp:txBody>
      <dsp:txXfrm>
        <a:off x="28166" y="33402"/>
        <a:ext cx="2246211" cy="520656"/>
      </dsp:txXfrm>
    </dsp:sp>
    <dsp:sp modelId="{A69259FB-D1CB-4D92-B23B-756AF0AECE2D}">
      <dsp:nvSpPr>
        <dsp:cNvPr id="0" name=""/>
        <dsp:cNvSpPr/>
      </dsp:nvSpPr>
      <dsp:spPr>
        <a:xfrm rot="5400000">
          <a:off x="3790049" y="-1364180"/>
          <a:ext cx="395845" cy="4470733"/>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By 10/31, educator proposes a student learning and a professional practice goal in TeachPoint </a:t>
          </a:r>
          <a:endParaRPr lang="en-US" sz="1400" kern="1200" dirty="0"/>
        </a:p>
      </dsp:txBody>
      <dsp:txXfrm rot="-5400000">
        <a:off x="1752605" y="692588"/>
        <a:ext cx="4451409" cy="357197"/>
      </dsp:txXfrm>
    </dsp:sp>
    <dsp:sp modelId="{E08F0FE5-DF2B-419B-BE44-526C99245B25}">
      <dsp:nvSpPr>
        <dsp:cNvPr id="0" name=""/>
        <dsp:cNvSpPr/>
      </dsp:nvSpPr>
      <dsp:spPr>
        <a:xfrm>
          <a:off x="0" y="618603"/>
          <a:ext cx="1645723" cy="51087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Goals</a:t>
          </a:r>
          <a:r>
            <a:rPr lang="en-US" sz="2800" kern="1200" dirty="0" smtClean="0"/>
            <a:t> </a:t>
          </a:r>
          <a:endParaRPr lang="en-US" sz="2800" kern="1200" dirty="0"/>
        </a:p>
      </dsp:txBody>
      <dsp:txXfrm>
        <a:off x="24939" y="643542"/>
        <a:ext cx="1595845" cy="461001"/>
      </dsp:txXfrm>
    </dsp:sp>
    <dsp:sp modelId="{1226E5FA-7CD2-4596-A03C-C231BB33500E}">
      <dsp:nvSpPr>
        <dsp:cNvPr id="0" name=""/>
        <dsp:cNvSpPr/>
      </dsp:nvSpPr>
      <dsp:spPr>
        <a:xfrm rot="5400000">
          <a:off x="5506507" y="-1259306"/>
          <a:ext cx="697400" cy="5510784"/>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Educator and evaluator collect evidence through artifacts and observations </a:t>
          </a:r>
          <a:endParaRPr lang="en-US" sz="1400" kern="1200" dirty="0"/>
        </a:p>
        <a:p>
          <a:pPr marL="114300" lvl="1" indent="-114300" algn="l" defTabSz="622300">
            <a:lnSpc>
              <a:spcPct val="90000"/>
            </a:lnSpc>
            <a:spcBef>
              <a:spcPct val="0"/>
            </a:spcBef>
            <a:spcAft>
              <a:spcPct val="15000"/>
            </a:spcAft>
            <a:buChar char="••"/>
          </a:pPr>
          <a:r>
            <a:rPr lang="en-US" sz="1400" kern="1200" dirty="0" smtClean="0"/>
            <a:t>Observation Requirements: At least 2 unannounced (educator may request an announced observation)</a:t>
          </a:r>
          <a:endParaRPr lang="en-US" sz="1400" kern="1200" dirty="0"/>
        </a:p>
      </dsp:txBody>
      <dsp:txXfrm rot="-5400000">
        <a:off x="3099815" y="1181430"/>
        <a:ext cx="5476740" cy="629312"/>
      </dsp:txXfrm>
    </dsp:sp>
    <dsp:sp modelId="{C720D71D-CA0B-4EC9-9E67-037504F3E32D}">
      <dsp:nvSpPr>
        <dsp:cNvPr id="0" name=""/>
        <dsp:cNvSpPr/>
      </dsp:nvSpPr>
      <dsp:spPr>
        <a:xfrm>
          <a:off x="0" y="1157506"/>
          <a:ext cx="3099816" cy="74897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Plan Implementation</a:t>
          </a:r>
          <a:endParaRPr lang="en-US" sz="2000" b="1" kern="1200" dirty="0"/>
        </a:p>
      </dsp:txBody>
      <dsp:txXfrm>
        <a:off x="36562" y="1194068"/>
        <a:ext cx="3026692" cy="675851"/>
      </dsp:txXfrm>
    </dsp:sp>
    <dsp:sp modelId="{22B2126A-2D20-4A16-A39D-FBE59A2EFCD5}">
      <dsp:nvSpPr>
        <dsp:cNvPr id="0" name=""/>
        <dsp:cNvSpPr/>
      </dsp:nvSpPr>
      <dsp:spPr>
        <a:xfrm>
          <a:off x="0" y="2006212"/>
          <a:ext cx="2997274" cy="106039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Formative Evaluation</a:t>
          </a:r>
          <a:endParaRPr lang="en-US" sz="2000" b="1" kern="1200" dirty="0"/>
        </a:p>
      </dsp:txBody>
      <dsp:txXfrm>
        <a:off x="51764" y="2057976"/>
        <a:ext cx="2893746" cy="956865"/>
      </dsp:txXfrm>
    </dsp:sp>
    <dsp:sp modelId="{B605855A-C1B0-4F45-8408-5DDD866EE533}">
      <dsp:nvSpPr>
        <dsp:cNvPr id="0" name=""/>
        <dsp:cNvSpPr/>
      </dsp:nvSpPr>
      <dsp:spPr>
        <a:xfrm>
          <a:off x="0" y="3404949"/>
          <a:ext cx="2997274" cy="92858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Summative Evaluation</a:t>
          </a:r>
          <a:endParaRPr lang="en-US" sz="2000" kern="1200" dirty="0"/>
        </a:p>
      </dsp:txBody>
      <dsp:txXfrm>
        <a:off x="45330" y="3450279"/>
        <a:ext cx="2906614" cy="8379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4017AB-334F-4E98-A74F-62B99DC36057}">
      <dsp:nvSpPr>
        <dsp:cNvPr id="0" name=""/>
        <dsp:cNvSpPr/>
      </dsp:nvSpPr>
      <dsp:spPr>
        <a:xfrm>
          <a:off x="591" y="214568"/>
          <a:ext cx="1736754" cy="4971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sz="1200" b="1" kern="1200" dirty="0" smtClean="0"/>
            <a:t>Proficient or Exemplary </a:t>
          </a:r>
          <a:endParaRPr lang="en-US" sz="1200" b="1" kern="1200" dirty="0"/>
        </a:p>
      </dsp:txBody>
      <dsp:txXfrm>
        <a:off x="591" y="214568"/>
        <a:ext cx="1736754" cy="331430"/>
      </dsp:txXfrm>
    </dsp:sp>
    <dsp:sp modelId="{1600E22F-4056-4C95-B6B0-44B5DED2A747}">
      <dsp:nvSpPr>
        <dsp:cNvPr id="0" name=""/>
        <dsp:cNvSpPr/>
      </dsp:nvSpPr>
      <dsp:spPr>
        <a:xfrm>
          <a:off x="306776" y="504285"/>
          <a:ext cx="1375403" cy="43691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Plan continues </a:t>
          </a:r>
          <a:endParaRPr lang="en-US" sz="1200" kern="1200" dirty="0"/>
        </a:p>
      </dsp:txBody>
      <dsp:txXfrm>
        <a:off x="319573" y="517082"/>
        <a:ext cx="1349809" cy="411325"/>
      </dsp:txXfrm>
    </dsp:sp>
    <dsp:sp modelId="{16AEFD85-FF68-4BD8-863D-2E2FFCA11E6D}">
      <dsp:nvSpPr>
        <dsp:cNvPr id="0" name=""/>
        <dsp:cNvSpPr/>
      </dsp:nvSpPr>
      <dsp:spPr>
        <a:xfrm rot="21578429" flipV="1">
          <a:off x="1959590" y="1348740"/>
          <a:ext cx="135910" cy="4571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1959590" y="1357927"/>
        <a:ext cx="122194" cy="27431"/>
      </dsp:txXfrm>
    </dsp:sp>
    <dsp:sp modelId="{74F6F6DD-991C-4DED-81A9-0C6F9A54B98D}">
      <dsp:nvSpPr>
        <dsp:cNvPr id="0" name=""/>
        <dsp:cNvSpPr/>
      </dsp:nvSpPr>
      <dsp:spPr>
        <a:xfrm>
          <a:off x="1905004" y="230037"/>
          <a:ext cx="1855843" cy="48771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sz="1200" b="1" kern="1200" dirty="0" smtClean="0"/>
            <a:t>Needs Improvement </a:t>
          </a:r>
          <a:endParaRPr lang="en-US" sz="1200" b="1" kern="1200" dirty="0"/>
        </a:p>
      </dsp:txBody>
      <dsp:txXfrm>
        <a:off x="1905004" y="230037"/>
        <a:ext cx="1855843" cy="325140"/>
      </dsp:txXfrm>
    </dsp:sp>
    <dsp:sp modelId="{4CC1E607-C2E9-4FDF-A9E9-BAEBB603D56A}">
      <dsp:nvSpPr>
        <dsp:cNvPr id="0" name=""/>
        <dsp:cNvSpPr/>
      </dsp:nvSpPr>
      <dsp:spPr>
        <a:xfrm>
          <a:off x="2057404" y="461517"/>
          <a:ext cx="1723522" cy="493378"/>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Move to a Directed Growth Plan </a:t>
          </a:r>
          <a:endParaRPr lang="en-US" sz="1200" kern="1200" dirty="0"/>
        </a:p>
      </dsp:txBody>
      <dsp:txXfrm>
        <a:off x="2071855" y="475968"/>
        <a:ext cx="1694620" cy="464476"/>
      </dsp:txXfrm>
    </dsp:sp>
    <dsp:sp modelId="{98795636-DB0C-40AB-BCEC-4119A17B77E6}">
      <dsp:nvSpPr>
        <dsp:cNvPr id="0" name=""/>
        <dsp:cNvSpPr/>
      </dsp:nvSpPr>
      <dsp:spPr>
        <a:xfrm rot="21595809">
          <a:off x="3543300" y="1348740"/>
          <a:ext cx="690165" cy="4571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543300" y="1357892"/>
        <a:ext cx="676449" cy="27431"/>
      </dsp:txXfrm>
    </dsp:sp>
    <dsp:sp modelId="{90966370-5FB8-49ED-914F-33EE1F4A7B9A}">
      <dsp:nvSpPr>
        <dsp:cNvPr id="0" name=""/>
        <dsp:cNvSpPr/>
      </dsp:nvSpPr>
      <dsp:spPr>
        <a:xfrm>
          <a:off x="3962403" y="228600"/>
          <a:ext cx="1855843" cy="48449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sz="1200" kern="1200" dirty="0" smtClean="0"/>
            <a:t>Unsatisfactory </a:t>
          </a:r>
          <a:endParaRPr lang="en-US" sz="1200" kern="1200" dirty="0"/>
        </a:p>
      </dsp:txBody>
      <dsp:txXfrm>
        <a:off x="3962403" y="228600"/>
        <a:ext cx="1855843" cy="322997"/>
      </dsp:txXfrm>
    </dsp:sp>
    <dsp:sp modelId="{60B9DF90-D686-4D7F-861A-4583A32CA6B6}">
      <dsp:nvSpPr>
        <dsp:cNvPr id="0" name=""/>
        <dsp:cNvSpPr/>
      </dsp:nvSpPr>
      <dsp:spPr>
        <a:xfrm>
          <a:off x="4190995" y="533401"/>
          <a:ext cx="1581012" cy="42973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Move to an Improvement Plan </a:t>
          </a:r>
          <a:endParaRPr lang="en-US" sz="1200" kern="1200" dirty="0"/>
        </a:p>
      </dsp:txBody>
      <dsp:txXfrm>
        <a:off x="4203581" y="545987"/>
        <a:ext cx="1555840" cy="4045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4017AB-334F-4E98-A74F-62B99DC36057}">
      <dsp:nvSpPr>
        <dsp:cNvPr id="0" name=""/>
        <dsp:cNvSpPr/>
      </dsp:nvSpPr>
      <dsp:spPr>
        <a:xfrm>
          <a:off x="1428" y="538692"/>
          <a:ext cx="1698808" cy="47228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sz="1200" b="1" kern="1200" dirty="0" smtClean="0"/>
            <a:t>Proficient or Exemplary </a:t>
          </a:r>
          <a:endParaRPr lang="en-US" sz="1200" b="1" kern="1200" dirty="0"/>
        </a:p>
      </dsp:txBody>
      <dsp:txXfrm>
        <a:off x="1428" y="538692"/>
        <a:ext cx="1698808" cy="314858"/>
      </dsp:txXfrm>
    </dsp:sp>
    <dsp:sp modelId="{1600E22F-4056-4C95-B6B0-44B5DED2A747}">
      <dsp:nvSpPr>
        <dsp:cNvPr id="0" name=""/>
        <dsp:cNvSpPr/>
      </dsp:nvSpPr>
      <dsp:spPr>
        <a:xfrm>
          <a:off x="112432" y="829654"/>
          <a:ext cx="1678259" cy="43202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Begin new Self-Directed plan cycle </a:t>
          </a:r>
          <a:endParaRPr lang="en-US" sz="1200" kern="1200" dirty="0"/>
        </a:p>
      </dsp:txBody>
      <dsp:txXfrm>
        <a:off x="125086" y="842308"/>
        <a:ext cx="1652951" cy="406717"/>
      </dsp:txXfrm>
    </dsp:sp>
    <dsp:sp modelId="{16AEFD85-FF68-4BD8-863D-2E2FFCA11E6D}">
      <dsp:nvSpPr>
        <dsp:cNvPr id="0" name=""/>
        <dsp:cNvSpPr/>
      </dsp:nvSpPr>
      <dsp:spPr>
        <a:xfrm rot="21573741" flipV="1">
          <a:off x="2138275" y="1958839"/>
          <a:ext cx="267877" cy="4472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138275" y="1967834"/>
        <a:ext cx="254461" cy="26833"/>
      </dsp:txXfrm>
    </dsp:sp>
    <dsp:sp modelId="{74F6F6DD-991C-4DED-81A9-0C6F9A54B98D}">
      <dsp:nvSpPr>
        <dsp:cNvPr id="0" name=""/>
        <dsp:cNvSpPr/>
      </dsp:nvSpPr>
      <dsp:spPr>
        <a:xfrm>
          <a:off x="2030685" y="557625"/>
          <a:ext cx="1815296" cy="463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sz="1200" b="1" kern="1200" dirty="0" smtClean="0"/>
            <a:t>Needs Improvement </a:t>
          </a:r>
          <a:endParaRPr lang="en-US" sz="1200" b="1" kern="1200" dirty="0"/>
        </a:p>
      </dsp:txBody>
      <dsp:txXfrm>
        <a:off x="2030685" y="557625"/>
        <a:ext cx="1815296" cy="308883"/>
      </dsp:txXfrm>
    </dsp:sp>
    <dsp:sp modelId="{4CC1E607-C2E9-4FDF-A9E9-BAEBB603D56A}">
      <dsp:nvSpPr>
        <dsp:cNvPr id="0" name=""/>
        <dsp:cNvSpPr/>
      </dsp:nvSpPr>
      <dsp:spPr>
        <a:xfrm>
          <a:off x="2179756" y="777531"/>
          <a:ext cx="1685865" cy="46870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Move to a Directed Growth Plan </a:t>
          </a:r>
          <a:endParaRPr lang="en-US" sz="1200" kern="1200" dirty="0"/>
        </a:p>
      </dsp:txBody>
      <dsp:txXfrm>
        <a:off x="2193484" y="791259"/>
        <a:ext cx="1658409" cy="441253"/>
      </dsp:txXfrm>
    </dsp:sp>
    <dsp:sp modelId="{98795636-DB0C-40AB-BCEC-4119A17B77E6}">
      <dsp:nvSpPr>
        <dsp:cNvPr id="0" name=""/>
        <dsp:cNvSpPr/>
      </dsp:nvSpPr>
      <dsp:spPr>
        <a:xfrm rot="21595929">
          <a:off x="3633186" y="1958839"/>
          <a:ext cx="675086" cy="4472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633186" y="1967791"/>
        <a:ext cx="661670" cy="26833"/>
      </dsp:txXfrm>
    </dsp:sp>
    <dsp:sp modelId="{90966370-5FB8-49ED-914F-33EE1F4A7B9A}">
      <dsp:nvSpPr>
        <dsp:cNvPr id="0" name=""/>
        <dsp:cNvSpPr/>
      </dsp:nvSpPr>
      <dsp:spPr>
        <a:xfrm>
          <a:off x="4043132" y="556259"/>
          <a:ext cx="1815296" cy="46027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sz="1200" kern="1200" dirty="0" smtClean="0"/>
            <a:t>Unsatisfactory </a:t>
          </a:r>
          <a:endParaRPr lang="en-US" sz="1200" kern="1200" dirty="0"/>
        </a:p>
      </dsp:txBody>
      <dsp:txXfrm>
        <a:off x="4043132" y="556259"/>
        <a:ext cx="1815296" cy="306847"/>
      </dsp:txXfrm>
    </dsp:sp>
    <dsp:sp modelId="{60B9DF90-D686-4D7F-861A-4583A32CA6B6}">
      <dsp:nvSpPr>
        <dsp:cNvPr id="0" name=""/>
        <dsp:cNvSpPr/>
      </dsp:nvSpPr>
      <dsp:spPr>
        <a:xfrm>
          <a:off x="4266730" y="845821"/>
          <a:ext cx="1546468" cy="40824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Move to an Improvement Plan </a:t>
          </a:r>
          <a:endParaRPr lang="en-US" sz="1200" kern="1200" dirty="0"/>
        </a:p>
      </dsp:txBody>
      <dsp:txXfrm>
        <a:off x="4278687" y="857778"/>
        <a:ext cx="1522554" cy="3843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E3D0D-14DD-40DE-B282-BA7A36047CDB}">
      <dsp:nvSpPr>
        <dsp:cNvPr id="0" name=""/>
        <dsp:cNvSpPr/>
      </dsp:nvSpPr>
      <dsp:spPr>
        <a:xfrm rot="5400000">
          <a:off x="5196877" y="-2843962"/>
          <a:ext cx="524214" cy="630323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Educator and evaluator meet to discuss evaluation and new plan</a:t>
          </a:r>
          <a:endParaRPr lang="en-US" sz="1400" kern="1200" dirty="0"/>
        </a:p>
        <a:p>
          <a:pPr marL="114300" lvl="1" indent="-114300" algn="l" defTabSz="622300">
            <a:lnSpc>
              <a:spcPct val="90000"/>
            </a:lnSpc>
            <a:spcBef>
              <a:spcPct val="0"/>
            </a:spcBef>
            <a:spcAft>
              <a:spcPct val="15000"/>
            </a:spcAft>
            <a:buChar char="••"/>
          </a:pPr>
          <a:r>
            <a:rPr lang="en-US" sz="1400" kern="1200" dirty="0" smtClean="0"/>
            <a:t>Evaluator directs educator to submit Self Assessment by a determined deadline</a:t>
          </a:r>
          <a:endParaRPr lang="en-US" sz="1400" kern="1200" dirty="0"/>
        </a:p>
      </dsp:txBody>
      <dsp:txXfrm rot="-5400000">
        <a:off x="2307369" y="71136"/>
        <a:ext cx="6277640" cy="473034"/>
      </dsp:txXfrm>
    </dsp:sp>
    <dsp:sp modelId="{6502FADC-2813-4A9F-9F03-6D7A0CD2B782}">
      <dsp:nvSpPr>
        <dsp:cNvPr id="0" name=""/>
        <dsp:cNvSpPr/>
      </dsp:nvSpPr>
      <dsp:spPr>
        <a:xfrm>
          <a:off x="0" y="7531"/>
          <a:ext cx="2302535" cy="51015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Self Assessment </a:t>
          </a:r>
          <a:endParaRPr lang="en-US" sz="2000" b="1" kern="1200" dirty="0"/>
        </a:p>
      </dsp:txBody>
      <dsp:txXfrm>
        <a:off x="24904" y="32435"/>
        <a:ext cx="2252727" cy="460347"/>
      </dsp:txXfrm>
    </dsp:sp>
    <dsp:sp modelId="{A69259FB-D1CB-4D92-B23B-756AF0AECE2D}">
      <dsp:nvSpPr>
        <dsp:cNvPr id="0" name=""/>
        <dsp:cNvSpPr/>
      </dsp:nvSpPr>
      <dsp:spPr>
        <a:xfrm rot="5400000">
          <a:off x="4981085" y="-2679116"/>
          <a:ext cx="349994" cy="6909035"/>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Educator and evaluator may co-create goals, or the evaluator sets goals based on previous feedback by a determined deadline </a:t>
          </a:r>
          <a:endParaRPr lang="en-US" sz="1400" kern="1200" dirty="0"/>
        </a:p>
      </dsp:txBody>
      <dsp:txXfrm rot="-5400000">
        <a:off x="1701565" y="617489"/>
        <a:ext cx="6891950" cy="315824"/>
      </dsp:txXfrm>
    </dsp:sp>
    <dsp:sp modelId="{E08F0FE5-DF2B-419B-BE44-526C99245B25}">
      <dsp:nvSpPr>
        <dsp:cNvPr id="0" name=""/>
        <dsp:cNvSpPr/>
      </dsp:nvSpPr>
      <dsp:spPr>
        <a:xfrm>
          <a:off x="0" y="552075"/>
          <a:ext cx="1645723" cy="45170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Goals</a:t>
          </a:r>
          <a:r>
            <a:rPr lang="en-US" sz="2800" kern="1200" dirty="0" smtClean="0"/>
            <a:t> </a:t>
          </a:r>
          <a:endParaRPr lang="en-US" sz="2800" kern="1200" dirty="0"/>
        </a:p>
      </dsp:txBody>
      <dsp:txXfrm>
        <a:off x="22050" y="574125"/>
        <a:ext cx="1601623" cy="407604"/>
      </dsp:txXfrm>
    </dsp:sp>
    <dsp:sp modelId="{1226E5FA-7CD2-4596-A03C-C231BB33500E}">
      <dsp:nvSpPr>
        <dsp:cNvPr id="0" name=""/>
        <dsp:cNvSpPr/>
      </dsp:nvSpPr>
      <dsp:spPr>
        <a:xfrm rot="5400000">
          <a:off x="5328734" y="-1232110"/>
          <a:ext cx="1052947" cy="5510784"/>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Educator implements goals and action plan </a:t>
          </a:r>
          <a:endParaRPr lang="en-US" sz="1400" kern="1200" dirty="0"/>
        </a:p>
        <a:p>
          <a:pPr marL="114300" lvl="1" indent="-114300" algn="l" defTabSz="622300">
            <a:lnSpc>
              <a:spcPct val="90000"/>
            </a:lnSpc>
            <a:spcBef>
              <a:spcPct val="0"/>
            </a:spcBef>
            <a:spcAft>
              <a:spcPct val="15000"/>
            </a:spcAft>
            <a:buChar char="••"/>
          </a:pPr>
          <a:r>
            <a:rPr lang="en-US" sz="1400" kern="1200" dirty="0" smtClean="0"/>
            <a:t>Educator and evaluator collect evidence through artifacts and observations </a:t>
          </a:r>
          <a:endParaRPr lang="en-US" sz="1400" kern="1200" dirty="0"/>
        </a:p>
        <a:p>
          <a:pPr marL="114300" lvl="1" indent="-114300" algn="l" defTabSz="622300">
            <a:lnSpc>
              <a:spcPct val="90000"/>
            </a:lnSpc>
            <a:spcBef>
              <a:spcPct val="0"/>
            </a:spcBef>
            <a:spcAft>
              <a:spcPct val="15000"/>
            </a:spcAft>
            <a:buChar char="••"/>
          </a:pPr>
          <a:r>
            <a:rPr lang="en-US" sz="1400" kern="1200" dirty="0" smtClean="0"/>
            <a:t>Observation Requirements: At least 2 unannounced (educator may request an announced observation)</a:t>
          </a:r>
          <a:endParaRPr lang="en-US" sz="1400" kern="1200" dirty="0"/>
        </a:p>
      </dsp:txBody>
      <dsp:txXfrm rot="-5400000">
        <a:off x="3099816" y="1048209"/>
        <a:ext cx="5459383" cy="950145"/>
      </dsp:txXfrm>
    </dsp:sp>
    <dsp:sp modelId="{C720D71D-CA0B-4EC9-9E67-037504F3E32D}">
      <dsp:nvSpPr>
        <dsp:cNvPr id="0" name=""/>
        <dsp:cNvSpPr/>
      </dsp:nvSpPr>
      <dsp:spPr>
        <a:xfrm>
          <a:off x="0" y="1040653"/>
          <a:ext cx="3099816" cy="102875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Plan Implementation</a:t>
          </a:r>
          <a:endParaRPr lang="en-US" sz="2000" b="1" kern="1200" dirty="0"/>
        </a:p>
      </dsp:txBody>
      <dsp:txXfrm>
        <a:off x="50220" y="1090873"/>
        <a:ext cx="2999376" cy="928313"/>
      </dsp:txXfrm>
    </dsp:sp>
    <dsp:sp modelId="{22B2126A-2D20-4A16-A39D-FBE59A2EFCD5}">
      <dsp:nvSpPr>
        <dsp:cNvPr id="0" name=""/>
        <dsp:cNvSpPr/>
      </dsp:nvSpPr>
      <dsp:spPr>
        <a:xfrm>
          <a:off x="0" y="2201171"/>
          <a:ext cx="2997274" cy="106528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Formative Assessment</a:t>
          </a:r>
          <a:endParaRPr lang="en-US" sz="2000" b="1" kern="1200" dirty="0"/>
        </a:p>
      </dsp:txBody>
      <dsp:txXfrm>
        <a:off x="52003" y="2253174"/>
        <a:ext cx="2893268" cy="961275"/>
      </dsp:txXfrm>
    </dsp:sp>
    <dsp:sp modelId="{B605855A-C1B0-4F45-8408-5DDD866EE533}">
      <dsp:nvSpPr>
        <dsp:cNvPr id="0" name=""/>
        <dsp:cNvSpPr/>
      </dsp:nvSpPr>
      <dsp:spPr>
        <a:xfrm>
          <a:off x="0" y="3534117"/>
          <a:ext cx="2997274" cy="82102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Summative Evaluation</a:t>
          </a:r>
          <a:endParaRPr lang="en-US" sz="2000" kern="1200" dirty="0"/>
        </a:p>
      </dsp:txBody>
      <dsp:txXfrm>
        <a:off x="40079" y="3574196"/>
        <a:ext cx="2917116" cy="7408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4017AB-334F-4E98-A74F-62B99DC36057}">
      <dsp:nvSpPr>
        <dsp:cNvPr id="0" name=""/>
        <dsp:cNvSpPr/>
      </dsp:nvSpPr>
      <dsp:spPr>
        <a:xfrm>
          <a:off x="779" y="478040"/>
          <a:ext cx="1698808" cy="47228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sz="1200" b="1" kern="1200" dirty="0" smtClean="0"/>
            <a:t>Proficient or Exemplary </a:t>
          </a:r>
          <a:endParaRPr lang="en-US" sz="1200" b="1" kern="1200" dirty="0"/>
        </a:p>
      </dsp:txBody>
      <dsp:txXfrm>
        <a:off x="779" y="478040"/>
        <a:ext cx="1698808" cy="314858"/>
      </dsp:txXfrm>
    </dsp:sp>
    <dsp:sp modelId="{1600E22F-4056-4C95-B6B0-44B5DED2A747}">
      <dsp:nvSpPr>
        <dsp:cNvPr id="0" name=""/>
        <dsp:cNvSpPr/>
      </dsp:nvSpPr>
      <dsp:spPr>
        <a:xfrm>
          <a:off x="109850" y="754874"/>
          <a:ext cx="1680855" cy="67463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Move to a Self-Directed Growth plan  </a:t>
          </a:r>
          <a:endParaRPr lang="en-US" sz="1200" kern="1200" dirty="0"/>
        </a:p>
      </dsp:txBody>
      <dsp:txXfrm>
        <a:off x="129609" y="774633"/>
        <a:ext cx="1641337" cy="635113"/>
      </dsp:txXfrm>
    </dsp:sp>
    <dsp:sp modelId="{16AEFD85-FF68-4BD8-863D-2E2FFCA11E6D}">
      <dsp:nvSpPr>
        <dsp:cNvPr id="0" name=""/>
        <dsp:cNvSpPr/>
      </dsp:nvSpPr>
      <dsp:spPr>
        <a:xfrm rot="21548999" flipV="1">
          <a:off x="2139369" y="1958839"/>
          <a:ext cx="268951" cy="4472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139370" y="1967883"/>
        <a:ext cx="255535" cy="26833"/>
      </dsp:txXfrm>
    </dsp:sp>
    <dsp:sp modelId="{74F6F6DD-991C-4DED-81A9-0C6F9A54B98D}">
      <dsp:nvSpPr>
        <dsp:cNvPr id="0" name=""/>
        <dsp:cNvSpPr/>
      </dsp:nvSpPr>
      <dsp:spPr>
        <a:xfrm>
          <a:off x="2031334" y="512018"/>
          <a:ext cx="1815296" cy="463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sz="1200" b="1" kern="1200" dirty="0" smtClean="0"/>
            <a:t>Needs Improvement </a:t>
          </a:r>
          <a:endParaRPr lang="en-US" sz="1200" b="1" kern="1200" dirty="0"/>
        </a:p>
      </dsp:txBody>
      <dsp:txXfrm>
        <a:off x="2031334" y="512018"/>
        <a:ext cx="1815296" cy="308883"/>
      </dsp:txXfrm>
    </dsp:sp>
    <dsp:sp modelId="{4CC1E607-C2E9-4FDF-A9E9-BAEBB603D56A}">
      <dsp:nvSpPr>
        <dsp:cNvPr id="0" name=""/>
        <dsp:cNvSpPr/>
      </dsp:nvSpPr>
      <dsp:spPr>
        <a:xfrm>
          <a:off x="2162233" y="773397"/>
          <a:ext cx="1685865" cy="65113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Move to an Improvement Plan </a:t>
          </a:r>
          <a:endParaRPr lang="en-US" sz="1200" kern="1200" dirty="0"/>
        </a:p>
      </dsp:txBody>
      <dsp:txXfrm>
        <a:off x="2181304" y="792468"/>
        <a:ext cx="1647723" cy="612993"/>
      </dsp:txXfrm>
    </dsp:sp>
    <dsp:sp modelId="{98795636-DB0C-40AB-BCEC-4119A17B77E6}">
      <dsp:nvSpPr>
        <dsp:cNvPr id="0" name=""/>
        <dsp:cNvSpPr/>
      </dsp:nvSpPr>
      <dsp:spPr>
        <a:xfrm rot="21573449">
          <a:off x="3633826" y="1958839"/>
          <a:ext cx="675105" cy="4472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633826" y="1967835"/>
        <a:ext cx="661689" cy="26833"/>
      </dsp:txXfrm>
    </dsp:sp>
    <dsp:sp modelId="{90966370-5FB8-49ED-914F-33EE1F4A7B9A}">
      <dsp:nvSpPr>
        <dsp:cNvPr id="0" name=""/>
        <dsp:cNvSpPr/>
      </dsp:nvSpPr>
      <dsp:spPr>
        <a:xfrm>
          <a:off x="4043781" y="497493"/>
          <a:ext cx="1815296" cy="46027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sz="1200" kern="1200" dirty="0" smtClean="0"/>
            <a:t>Unsatisfactory </a:t>
          </a:r>
          <a:endParaRPr lang="en-US" sz="1200" kern="1200" dirty="0"/>
        </a:p>
      </dsp:txBody>
      <dsp:txXfrm>
        <a:off x="4043781" y="497493"/>
        <a:ext cx="1815296" cy="306847"/>
      </dsp:txXfrm>
    </dsp:sp>
    <dsp:sp modelId="{60B9DF90-D686-4D7F-861A-4583A32CA6B6}">
      <dsp:nvSpPr>
        <dsp:cNvPr id="0" name=""/>
        <dsp:cNvSpPr/>
      </dsp:nvSpPr>
      <dsp:spPr>
        <a:xfrm>
          <a:off x="4305300" y="761998"/>
          <a:ext cx="1546468" cy="64331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Move to an   Improvement Plan </a:t>
          </a:r>
          <a:endParaRPr lang="en-US" sz="1200" kern="1200" dirty="0"/>
        </a:p>
      </dsp:txBody>
      <dsp:txXfrm>
        <a:off x="4324142" y="780840"/>
        <a:ext cx="1508784" cy="60562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E3D0D-14DD-40DE-B282-BA7A36047CDB}">
      <dsp:nvSpPr>
        <dsp:cNvPr id="0" name=""/>
        <dsp:cNvSpPr/>
      </dsp:nvSpPr>
      <dsp:spPr>
        <a:xfrm rot="5400000">
          <a:off x="5363374" y="-2765959"/>
          <a:ext cx="496589" cy="6047473"/>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smtClean="0"/>
            <a:t>Educator and evaluator meet within 10 days of assigning the new plan</a:t>
          </a:r>
          <a:endParaRPr lang="en-US" sz="1400" kern="1200" dirty="0"/>
        </a:p>
        <a:p>
          <a:pPr marL="114300" lvl="1" indent="-114300" algn="l" defTabSz="622300">
            <a:lnSpc>
              <a:spcPct val="90000"/>
            </a:lnSpc>
            <a:spcBef>
              <a:spcPct val="0"/>
            </a:spcBef>
            <a:spcAft>
              <a:spcPct val="15000"/>
            </a:spcAft>
            <a:buChar char="••"/>
          </a:pPr>
          <a:r>
            <a:rPr lang="en-US" sz="1400" kern="1200" dirty="0" smtClean="0"/>
            <a:t>Evaluator directs educator to submit Self Assessment by a determined deadline</a:t>
          </a:r>
          <a:endParaRPr lang="en-US" sz="1400" kern="1200" dirty="0"/>
        </a:p>
        <a:p>
          <a:pPr marL="114300" lvl="1" indent="-114300" algn="l" defTabSz="622300">
            <a:lnSpc>
              <a:spcPct val="90000"/>
            </a:lnSpc>
            <a:spcBef>
              <a:spcPct val="0"/>
            </a:spcBef>
            <a:spcAft>
              <a:spcPct val="15000"/>
            </a:spcAft>
            <a:buChar char="••"/>
          </a:pPr>
          <a:endParaRPr lang="en-US" sz="1400" kern="1200" dirty="0"/>
        </a:p>
      </dsp:txBody>
      <dsp:txXfrm rot="-5400000">
        <a:off x="2587933" y="33723"/>
        <a:ext cx="6023232" cy="448107"/>
      </dsp:txXfrm>
    </dsp:sp>
    <dsp:sp modelId="{6502FADC-2813-4A9F-9F03-6D7A0CD2B782}">
      <dsp:nvSpPr>
        <dsp:cNvPr id="0" name=""/>
        <dsp:cNvSpPr/>
      </dsp:nvSpPr>
      <dsp:spPr>
        <a:xfrm>
          <a:off x="0" y="14812"/>
          <a:ext cx="2587123" cy="46714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Self Assessment </a:t>
          </a:r>
          <a:endParaRPr lang="en-US" sz="2000" b="1" kern="1200" dirty="0"/>
        </a:p>
      </dsp:txBody>
      <dsp:txXfrm>
        <a:off x="22804" y="37616"/>
        <a:ext cx="2541515" cy="421536"/>
      </dsp:txXfrm>
    </dsp:sp>
    <dsp:sp modelId="{A69259FB-D1CB-4D92-B23B-756AF0AECE2D}">
      <dsp:nvSpPr>
        <dsp:cNvPr id="0" name=""/>
        <dsp:cNvSpPr/>
      </dsp:nvSpPr>
      <dsp:spPr>
        <a:xfrm rot="5400000">
          <a:off x="4017490" y="-1693730"/>
          <a:ext cx="320486" cy="4839918"/>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Educator and evaluator may co-create goals, or the evaluator sets goals based on previous feedback</a:t>
          </a:r>
          <a:endParaRPr lang="en-US" sz="1400" kern="1200" dirty="0"/>
        </a:p>
      </dsp:txBody>
      <dsp:txXfrm rot="-5400000">
        <a:off x="1757775" y="581630"/>
        <a:ext cx="4824273" cy="289196"/>
      </dsp:txXfrm>
    </dsp:sp>
    <dsp:sp modelId="{E08F0FE5-DF2B-419B-BE44-526C99245B25}">
      <dsp:nvSpPr>
        <dsp:cNvPr id="0" name=""/>
        <dsp:cNvSpPr/>
      </dsp:nvSpPr>
      <dsp:spPr>
        <a:xfrm>
          <a:off x="0" y="521731"/>
          <a:ext cx="1650577" cy="41362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Goals</a:t>
          </a:r>
          <a:r>
            <a:rPr lang="en-US" sz="2800" kern="1200" dirty="0" smtClean="0"/>
            <a:t> </a:t>
          </a:r>
          <a:endParaRPr lang="en-US" sz="2800" kern="1200" dirty="0"/>
        </a:p>
      </dsp:txBody>
      <dsp:txXfrm>
        <a:off x="20191" y="541922"/>
        <a:ext cx="1610195" cy="373239"/>
      </dsp:txXfrm>
    </dsp:sp>
    <dsp:sp modelId="{1226E5FA-7CD2-4596-A03C-C231BB33500E}">
      <dsp:nvSpPr>
        <dsp:cNvPr id="0" name=""/>
        <dsp:cNvSpPr/>
      </dsp:nvSpPr>
      <dsp:spPr>
        <a:xfrm rot="5400000">
          <a:off x="5291542" y="-1160595"/>
          <a:ext cx="1161875" cy="552704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Educator implements goals and action plan </a:t>
          </a:r>
          <a:endParaRPr lang="en-US" sz="1400" kern="1200" dirty="0"/>
        </a:p>
        <a:p>
          <a:pPr marL="114300" lvl="1" indent="-114300" algn="l" defTabSz="622300">
            <a:lnSpc>
              <a:spcPct val="90000"/>
            </a:lnSpc>
            <a:spcBef>
              <a:spcPct val="0"/>
            </a:spcBef>
            <a:spcAft>
              <a:spcPct val="15000"/>
            </a:spcAft>
            <a:buChar char="••"/>
          </a:pPr>
          <a:r>
            <a:rPr lang="en-US" sz="1400" kern="1200" dirty="0" smtClean="0"/>
            <a:t>Educator and evaluator collect evidence through artifacts and observations </a:t>
          </a:r>
          <a:endParaRPr lang="en-US" sz="1400" kern="1200" dirty="0"/>
        </a:p>
        <a:p>
          <a:pPr marL="114300" lvl="1" indent="-114300" algn="l" defTabSz="622300">
            <a:lnSpc>
              <a:spcPct val="90000"/>
            </a:lnSpc>
            <a:spcBef>
              <a:spcPct val="0"/>
            </a:spcBef>
            <a:spcAft>
              <a:spcPct val="15000"/>
            </a:spcAft>
            <a:buChar char="••"/>
          </a:pPr>
          <a:r>
            <a:rPr lang="en-US" sz="1400" kern="1200" dirty="0" smtClean="0"/>
            <a:t>Observation Requirements: At least 2 unannounced (educator may request an announced observation) See Observation Chart*</a:t>
          </a:r>
          <a:endParaRPr lang="en-US" sz="1400" kern="1200" dirty="0"/>
        </a:p>
      </dsp:txBody>
      <dsp:txXfrm rot="-5400000">
        <a:off x="3108960" y="1078705"/>
        <a:ext cx="5470322" cy="1048439"/>
      </dsp:txXfrm>
    </dsp:sp>
    <dsp:sp modelId="{C720D71D-CA0B-4EC9-9E67-037504F3E32D}">
      <dsp:nvSpPr>
        <dsp:cNvPr id="0" name=""/>
        <dsp:cNvSpPr/>
      </dsp:nvSpPr>
      <dsp:spPr>
        <a:xfrm>
          <a:off x="0" y="958041"/>
          <a:ext cx="3108960" cy="117752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Plan Implementation</a:t>
          </a:r>
          <a:endParaRPr lang="en-US" sz="2000" b="1" kern="1200" dirty="0"/>
        </a:p>
      </dsp:txBody>
      <dsp:txXfrm>
        <a:off x="57482" y="1015523"/>
        <a:ext cx="2993996" cy="1062560"/>
      </dsp:txXfrm>
    </dsp:sp>
    <dsp:sp modelId="{22B2126A-2D20-4A16-A39D-FBE59A2EFCD5}">
      <dsp:nvSpPr>
        <dsp:cNvPr id="0" name=""/>
        <dsp:cNvSpPr/>
      </dsp:nvSpPr>
      <dsp:spPr>
        <a:xfrm>
          <a:off x="0" y="2245143"/>
          <a:ext cx="3006115" cy="97546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Formative Assessment</a:t>
          </a:r>
          <a:endParaRPr lang="en-US" sz="2000" b="1" kern="1200" dirty="0"/>
        </a:p>
      </dsp:txBody>
      <dsp:txXfrm>
        <a:off x="47618" y="2292761"/>
        <a:ext cx="2910879" cy="880232"/>
      </dsp:txXfrm>
    </dsp:sp>
    <dsp:sp modelId="{B605855A-C1B0-4F45-8408-5DDD866EE533}">
      <dsp:nvSpPr>
        <dsp:cNvPr id="0" name=""/>
        <dsp:cNvSpPr/>
      </dsp:nvSpPr>
      <dsp:spPr>
        <a:xfrm>
          <a:off x="0" y="3465709"/>
          <a:ext cx="3006115" cy="75180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kern="1200" dirty="0" smtClean="0"/>
            <a:t>Summative Evaluation</a:t>
          </a:r>
          <a:endParaRPr lang="en-US" sz="2000" kern="1200" dirty="0"/>
        </a:p>
      </dsp:txBody>
      <dsp:txXfrm>
        <a:off x="36700" y="3502409"/>
        <a:ext cx="2932715" cy="6784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4017AB-334F-4E98-A74F-62B99DC36057}">
      <dsp:nvSpPr>
        <dsp:cNvPr id="0" name=""/>
        <dsp:cNvSpPr/>
      </dsp:nvSpPr>
      <dsp:spPr>
        <a:xfrm>
          <a:off x="779" y="478040"/>
          <a:ext cx="1698808" cy="47228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sz="1200" b="1" kern="1200" dirty="0" smtClean="0"/>
            <a:t>Proficient or Exemplary </a:t>
          </a:r>
          <a:endParaRPr lang="en-US" sz="1200" b="1" kern="1200" dirty="0"/>
        </a:p>
      </dsp:txBody>
      <dsp:txXfrm>
        <a:off x="779" y="478040"/>
        <a:ext cx="1698808" cy="314858"/>
      </dsp:txXfrm>
    </dsp:sp>
    <dsp:sp modelId="{1600E22F-4056-4C95-B6B0-44B5DED2A747}">
      <dsp:nvSpPr>
        <dsp:cNvPr id="0" name=""/>
        <dsp:cNvSpPr/>
      </dsp:nvSpPr>
      <dsp:spPr>
        <a:xfrm>
          <a:off x="109850" y="754874"/>
          <a:ext cx="1680855" cy="67463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Move to a Self-Directed Growth plan  </a:t>
          </a:r>
          <a:endParaRPr lang="en-US" sz="1200" kern="1200" dirty="0"/>
        </a:p>
      </dsp:txBody>
      <dsp:txXfrm>
        <a:off x="129609" y="774633"/>
        <a:ext cx="1641337" cy="635113"/>
      </dsp:txXfrm>
    </dsp:sp>
    <dsp:sp modelId="{16AEFD85-FF68-4BD8-863D-2E2FFCA11E6D}">
      <dsp:nvSpPr>
        <dsp:cNvPr id="0" name=""/>
        <dsp:cNvSpPr/>
      </dsp:nvSpPr>
      <dsp:spPr>
        <a:xfrm rot="21548999" flipV="1">
          <a:off x="2139369" y="1958839"/>
          <a:ext cx="268951" cy="4472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139370" y="1967883"/>
        <a:ext cx="255535" cy="26833"/>
      </dsp:txXfrm>
    </dsp:sp>
    <dsp:sp modelId="{74F6F6DD-991C-4DED-81A9-0C6F9A54B98D}">
      <dsp:nvSpPr>
        <dsp:cNvPr id="0" name=""/>
        <dsp:cNvSpPr/>
      </dsp:nvSpPr>
      <dsp:spPr>
        <a:xfrm>
          <a:off x="2031334" y="512018"/>
          <a:ext cx="1815296" cy="463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sz="1200" b="1" kern="1200" dirty="0" smtClean="0"/>
            <a:t>Needs Improvement </a:t>
          </a:r>
          <a:endParaRPr lang="en-US" sz="1200" b="1" kern="1200" dirty="0"/>
        </a:p>
      </dsp:txBody>
      <dsp:txXfrm>
        <a:off x="2031334" y="512018"/>
        <a:ext cx="1815296" cy="308883"/>
      </dsp:txXfrm>
    </dsp:sp>
    <dsp:sp modelId="{4CC1E607-C2E9-4FDF-A9E9-BAEBB603D56A}">
      <dsp:nvSpPr>
        <dsp:cNvPr id="0" name=""/>
        <dsp:cNvSpPr/>
      </dsp:nvSpPr>
      <dsp:spPr>
        <a:xfrm>
          <a:off x="2162233" y="773397"/>
          <a:ext cx="1685865" cy="65113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May recommend dismissal </a:t>
          </a:r>
          <a:endParaRPr lang="en-US" sz="1200" kern="1200" dirty="0"/>
        </a:p>
      </dsp:txBody>
      <dsp:txXfrm>
        <a:off x="2181304" y="792468"/>
        <a:ext cx="1647723" cy="612993"/>
      </dsp:txXfrm>
    </dsp:sp>
    <dsp:sp modelId="{98795636-DB0C-40AB-BCEC-4119A17B77E6}">
      <dsp:nvSpPr>
        <dsp:cNvPr id="0" name=""/>
        <dsp:cNvSpPr/>
      </dsp:nvSpPr>
      <dsp:spPr>
        <a:xfrm rot="21573449">
          <a:off x="3633826" y="1958839"/>
          <a:ext cx="675105" cy="4472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633826" y="1967835"/>
        <a:ext cx="661689" cy="26833"/>
      </dsp:txXfrm>
    </dsp:sp>
    <dsp:sp modelId="{90966370-5FB8-49ED-914F-33EE1F4A7B9A}">
      <dsp:nvSpPr>
        <dsp:cNvPr id="0" name=""/>
        <dsp:cNvSpPr/>
      </dsp:nvSpPr>
      <dsp:spPr>
        <a:xfrm>
          <a:off x="4043781" y="497493"/>
          <a:ext cx="1815296" cy="46027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n-US" sz="1200" kern="1200" dirty="0" smtClean="0"/>
            <a:t>Unsatisfactory </a:t>
          </a:r>
          <a:endParaRPr lang="en-US" sz="1200" kern="1200" dirty="0"/>
        </a:p>
      </dsp:txBody>
      <dsp:txXfrm>
        <a:off x="4043781" y="497493"/>
        <a:ext cx="1815296" cy="306847"/>
      </dsp:txXfrm>
    </dsp:sp>
    <dsp:sp modelId="{60B9DF90-D686-4D7F-861A-4583A32CA6B6}">
      <dsp:nvSpPr>
        <dsp:cNvPr id="0" name=""/>
        <dsp:cNvSpPr/>
      </dsp:nvSpPr>
      <dsp:spPr>
        <a:xfrm>
          <a:off x="4305300" y="761998"/>
          <a:ext cx="1546468" cy="64331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t>May recommend dismissal </a:t>
          </a:r>
          <a:endParaRPr lang="en-US" sz="1200" kern="1200" dirty="0"/>
        </a:p>
      </dsp:txBody>
      <dsp:txXfrm>
        <a:off x="4324142" y="780840"/>
        <a:ext cx="1508784" cy="60562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E3D0D-14DD-40DE-B282-BA7A36047CDB}">
      <dsp:nvSpPr>
        <dsp:cNvPr id="0" name=""/>
        <dsp:cNvSpPr/>
      </dsp:nvSpPr>
      <dsp:spPr>
        <a:xfrm rot="5400000">
          <a:off x="4235025" y="-1837620"/>
          <a:ext cx="370041" cy="4265716"/>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By 10/31, educator submits Self-Assessment  </a:t>
          </a:r>
          <a:endParaRPr lang="en-US" sz="1400" kern="1200" dirty="0"/>
        </a:p>
      </dsp:txBody>
      <dsp:txXfrm rot="-5400000">
        <a:off x="2287188" y="128281"/>
        <a:ext cx="4247652" cy="333913"/>
      </dsp:txXfrm>
    </dsp:sp>
    <dsp:sp modelId="{6502FADC-2813-4A9F-9F03-6D7A0CD2B782}">
      <dsp:nvSpPr>
        <dsp:cNvPr id="0" name=""/>
        <dsp:cNvSpPr/>
      </dsp:nvSpPr>
      <dsp:spPr>
        <a:xfrm>
          <a:off x="1855" y="756"/>
          <a:ext cx="2275640" cy="57435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Self Assessment </a:t>
          </a:r>
          <a:endParaRPr lang="en-US" sz="2000" b="1" kern="1200" dirty="0"/>
        </a:p>
      </dsp:txBody>
      <dsp:txXfrm>
        <a:off x="29893" y="28794"/>
        <a:ext cx="2219564" cy="518281"/>
      </dsp:txXfrm>
    </dsp:sp>
    <dsp:sp modelId="{A69259FB-D1CB-4D92-B23B-756AF0AECE2D}">
      <dsp:nvSpPr>
        <dsp:cNvPr id="0" name=""/>
        <dsp:cNvSpPr/>
      </dsp:nvSpPr>
      <dsp:spPr>
        <a:xfrm rot="5400000">
          <a:off x="5149729" y="-2281408"/>
          <a:ext cx="656586" cy="6468355"/>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By 10/31, evaluator meets with 1</a:t>
          </a:r>
          <a:r>
            <a:rPr lang="en-US" sz="1400" kern="1200" baseline="30000" dirty="0" smtClean="0"/>
            <a:t>st</a:t>
          </a:r>
          <a:r>
            <a:rPr lang="en-US" sz="1400" kern="1200" dirty="0" smtClean="0"/>
            <a:t> year educators to assist with Self-Assessment and Goal Setting</a:t>
          </a:r>
          <a:endParaRPr lang="en-US" sz="1400" kern="1200" dirty="0"/>
        </a:p>
        <a:p>
          <a:pPr marL="114300" lvl="1" indent="-114300" algn="l" defTabSz="622300">
            <a:lnSpc>
              <a:spcPct val="90000"/>
            </a:lnSpc>
            <a:spcBef>
              <a:spcPct val="0"/>
            </a:spcBef>
            <a:spcAft>
              <a:spcPct val="15000"/>
            </a:spcAft>
            <a:buChar char="••"/>
          </a:pPr>
          <a:r>
            <a:rPr lang="en-US" sz="1400" kern="1200" dirty="0" smtClean="0"/>
            <a:t>By 10/31, educator proposes a student learning and a professional practice goal in TeachPoint – approve by evaluator </a:t>
          </a:r>
          <a:endParaRPr lang="en-US" sz="1400" kern="1200" dirty="0"/>
        </a:p>
      </dsp:txBody>
      <dsp:txXfrm rot="-5400000">
        <a:off x="2243845" y="656528"/>
        <a:ext cx="6436303" cy="592482"/>
      </dsp:txXfrm>
    </dsp:sp>
    <dsp:sp modelId="{E08F0FE5-DF2B-419B-BE44-526C99245B25}">
      <dsp:nvSpPr>
        <dsp:cNvPr id="0" name=""/>
        <dsp:cNvSpPr/>
      </dsp:nvSpPr>
      <dsp:spPr>
        <a:xfrm>
          <a:off x="0" y="701737"/>
          <a:ext cx="2240133" cy="44229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Goals</a:t>
          </a:r>
          <a:r>
            <a:rPr lang="en-US" sz="2800" kern="1200" dirty="0" smtClean="0"/>
            <a:t> </a:t>
          </a:r>
          <a:endParaRPr lang="en-US" sz="2800" kern="1200" dirty="0"/>
        </a:p>
      </dsp:txBody>
      <dsp:txXfrm>
        <a:off x="21591" y="723328"/>
        <a:ext cx="2196951" cy="399113"/>
      </dsp:txXfrm>
    </dsp:sp>
    <dsp:sp modelId="{1226E5FA-7CD2-4596-A03C-C231BB33500E}">
      <dsp:nvSpPr>
        <dsp:cNvPr id="0" name=""/>
        <dsp:cNvSpPr/>
      </dsp:nvSpPr>
      <dsp:spPr>
        <a:xfrm rot="5400000">
          <a:off x="5132257" y="-719918"/>
          <a:ext cx="1234190" cy="5575808"/>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Educator and evaluator collect evidence through artifacts and observations </a:t>
          </a:r>
          <a:endParaRPr lang="en-US" sz="1400" kern="1200" dirty="0"/>
        </a:p>
        <a:p>
          <a:pPr marL="114300" lvl="1" indent="-114300" algn="l" defTabSz="622300">
            <a:lnSpc>
              <a:spcPct val="90000"/>
            </a:lnSpc>
            <a:spcBef>
              <a:spcPct val="0"/>
            </a:spcBef>
            <a:spcAft>
              <a:spcPct val="15000"/>
            </a:spcAft>
            <a:buChar char="••"/>
          </a:pPr>
          <a:r>
            <a:rPr lang="en-US" sz="1400" kern="1200" dirty="0" smtClean="0"/>
            <a:t>Evaluator completes at least 1 announced and 4 unannounced observation in the 1</a:t>
          </a:r>
          <a:r>
            <a:rPr lang="en-US" sz="1400" kern="1200" baseline="30000" dirty="0" smtClean="0"/>
            <a:t>st</a:t>
          </a:r>
          <a:r>
            <a:rPr lang="en-US" sz="1400" kern="1200" dirty="0" smtClean="0"/>
            <a:t> year, and 3 unannounced in the 2</a:t>
          </a:r>
          <a:r>
            <a:rPr lang="en-US" sz="1400" kern="1200" baseline="30000" dirty="0" smtClean="0"/>
            <a:t>nd</a:t>
          </a:r>
          <a:r>
            <a:rPr lang="en-US" sz="1400" kern="1200" dirty="0" smtClean="0"/>
            <a:t>/3</a:t>
          </a:r>
          <a:r>
            <a:rPr lang="en-US" sz="1400" kern="1200" baseline="30000" dirty="0" smtClean="0"/>
            <a:t>rd</a:t>
          </a:r>
          <a:r>
            <a:rPr lang="en-US" sz="1400" kern="1200" dirty="0" smtClean="0"/>
            <a:t> year.</a:t>
          </a:r>
          <a:endParaRPr lang="en-US" sz="1400" kern="1200" dirty="0"/>
        </a:p>
        <a:p>
          <a:pPr marL="114300" lvl="1" indent="-114300" algn="l" defTabSz="622300">
            <a:lnSpc>
              <a:spcPct val="90000"/>
            </a:lnSpc>
            <a:spcBef>
              <a:spcPct val="0"/>
            </a:spcBef>
            <a:spcAft>
              <a:spcPct val="15000"/>
            </a:spcAft>
            <a:buChar char="••"/>
          </a:pPr>
          <a:r>
            <a:rPr lang="en-US" sz="1400" kern="1200" dirty="0" smtClean="0"/>
            <a:t>By 11/15, evaluator must complete first observation </a:t>
          </a:r>
          <a:endParaRPr lang="en-US" sz="1400" kern="1200" dirty="0"/>
        </a:p>
        <a:p>
          <a:pPr marL="114300" lvl="1" indent="-114300" algn="l" defTabSz="622300">
            <a:lnSpc>
              <a:spcPct val="90000"/>
            </a:lnSpc>
            <a:spcBef>
              <a:spcPct val="0"/>
            </a:spcBef>
            <a:spcAft>
              <a:spcPct val="15000"/>
            </a:spcAft>
            <a:buChar char="••"/>
          </a:pPr>
          <a:endParaRPr lang="en-US" sz="1400" kern="1200" dirty="0"/>
        </a:p>
      </dsp:txBody>
      <dsp:txXfrm rot="-5400000">
        <a:off x="2961448" y="1511139"/>
        <a:ext cx="5515560" cy="1113694"/>
      </dsp:txXfrm>
    </dsp:sp>
    <dsp:sp modelId="{C720D71D-CA0B-4EC9-9E67-037504F3E32D}">
      <dsp:nvSpPr>
        <dsp:cNvPr id="0" name=""/>
        <dsp:cNvSpPr/>
      </dsp:nvSpPr>
      <dsp:spPr>
        <a:xfrm>
          <a:off x="0" y="1478811"/>
          <a:ext cx="2959593" cy="109899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Plan Implementation</a:t>
          </a:r>
          <a:endParaRPr lang="en-US" sz="2000" b="1" kern="1200" dirty="0"/>
        </a:p>
      </dsp:txBody>
      <dsp:txXfrm>
        <a:off x="53648" y="1532459"/>
        <a:ext cx="2852297" cy="991698"/>
      </dsp:txXfrm>
    </dsp:sp>
    <dsp:sp modelId="{22B2126A-2D20-4A16-A39D-FBE59A2EFCD5}">
      <dsp:nvSpPr>
        <dsp:cNvPr id="0" name=""/>
        <dsp:cNvSpPr/>
      </dsp:nvSpPr>
      <dsp:spPr>
        <a:xfrm>
          <a:off x="5" y="2619592"/>
          <a:ext cx="3032640" cy="79128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Formative Assessment</a:t>
          </a:r>
          <a:endParaRPr lang="en-US" sz="2000" b="1" kern="1200" dirty="0"/>
        </a:p>
      </dsp:txBody>
      <dsp:txXfrm>
        <a:off x="38633" y="2658220"/>
        <a:ext cx="2955384" cy="714033"/>
      </dsp:txXfrm>
    </dsp:sp>
    <dsp:sp modelId="{B605855A-C1B0-4F45-8408-5DDD866EE533}">
      <dsp:nvSpPr>
        <dsp:cNvPr id="0" name=""/>
        <dsp:cNvSpPr/>
      </dsp:nvSpPr>
      <dsp:spPr>
        <a:xfrm>
          <a:off x="0" y="3692062"/>
          <a:ext cx="3032640" cy="9101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t>Summative Evaluation</a:t>
          </a:r>
          <a:endParaRPr lang="en-US" sz="2000" b="1" kern="1200" dirty="0"/>
        </a:p>
      </dsp:txBody>
      <dsp:txXfrm>
        <a:off x="44427" y="3736489"/>
        <a:ext cx="2943786" cy="82124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A41957-E8CE-46E3-AA53-0C6B817E9C6B}">
      <dsp:nvSpPr>
        <dsp:cNvPr id="0" name=""/>
        <dsp:cNvSpPr/>
      </dsp:nvSpPr>
      <dsp:spPr>
        <a:xfrm>
          <a:off x="1382" y="0"/>
          <a:ext cx="1595903" cy="48339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Type of Educator Plan</a:t>
          </a:r>
          <a:endParaRPr lang="en-US" sz="1600" b="1" kern="1200" dirty="0"/>
        </a:p>
      </dsp:txBody>
      <dsp:txXfrm>
        <a:off x="1382" y="0"/>
        <a:ext cx="1595903" cy="1450181"/>
      </dsp:txXfrm>
    </dsp:sp>
    <dsp:sp modelId="{F551BB16-57BB-4F9D-9C69-0988C9D84FFA}">
      <dsp:nvSpPr>
        <dsp:cNvPr id="0" name=""/>
        <dsp:cNvSpPr/>
      </dsp:nvSpPr>
      <dsp:spPr>
        <a:xfrm>
          <a:off x="76201" y="1023931"/>
          <a:ext cx="1443101" cy="49537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en-US" sz="1100" b="1" kern="1200" dirty="0" smtClean="0"/>
            <a:t>Self Directed Growth Plan</a:t>
          </a:r>
          <a:endParaRPr lang="en-US" sz="1100" b="1" kern="1200" dirty="0"/>
        </a:p>
      </dsp:txBody>
      <dsp:txXfrm>
        <a:off x="90710" y="1038440"/>
        <a:ext cx="1414083" cy="466359"/>
      </dsp:txXfrm>
    </dsp:sp>
    <dsp:sp modelId="{D8399CB1-DD49-4C70-BEE4-2AFBFB6ADF19}">
      <dsp:nvSpPr>
        <dsp:cNvPr id="0" name=""/>
        <dsp:cNvSpPr/>
      </dsp:nvSpPr>
      <dsp:spPr>
        <a:xfrm>
          <a:off x="76201" y="1633541"/>
          <a:ext cx="1438831" cy="7645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en-US" sz="1100" b="1" kern="1200" dirty="0" smtClean="0"/>
            <a:t>Directed Growth Plan </a:t>
          </a:r>
        </a:p>
        <a:p>
          <a:pPr lvl="0" algn="ctr" defTabSz="488950">
            <a:lnSpc>
              <a:spcPct val="90000"/>
            </a:lnSpc>
            <a:spcBef>
              <a:spcPct val="0"/>
            </a:spcBef>
            <a:spcAft>
              <a:spcPct val="35000"/>
            </a:spcAft>
          </a:pPr>
          <a:r>
            <a:rPr lang="en-US" sz="1100" b="1" kern="1200" dirty="0" smtClean="0"/>
            <a:t>&lt; 1 School year</a:t>
          </a:r>
          <a:endParaRPr lang="en-US" sz="1100" b="1" kern="1200" dirty="0"/>
        </a:p>
      </dsp:txBody>
      <dsp:txXfrm>
        <a:off x="98593" y="1655933"/>
        <a:ext cx="1394047" cy="719741"/>
      </dsp:txXfrm>
    </dsp:sp>
    <dsp:sp modelId="{A1A60F25-0217-4CFD-A7FA-E61A7AAC6333}">
      <dsp:nvSpPr>
        <dsp:cNvPr id="0" name=""/>
        <dsp:cNvSpPr/>
      </dsp:nvSpPr>
      <dsp:spPr>
        <a:xfrm>
          <a:off x="1782598" y="0"/>
          <a:ext cx="1683149" cy="48339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Announced Observations </a:t>
          </a:r>
          <a:endParaRPr lang="en-US" sz="1600" b="1" kern="1200" dirty="0"/>
        </a:p>
      </dsp:txBody>
      <dsp:txXfrm>
        <a:off x="1782598" y="0"/>
        <a:ext cx="1683149" cy="1450181"/>
      </dsp:txXfrm>
    </dsp:sp>
    <dsp:sp modelId="{3E3BB580-F203-4B4E-B024-4BD319375BC1}">
      <dsp:nvSpPr>
        <dsp:cNvPr id="0" name=""/>
        <dsp:cNvSpPr/>
      </dsp:nvSpPr>
      <dsp:spPr>
        <a:xfrm>
          <a:off x="3625658" y="0"/>
          <a:ext cx="2426196" cy="48339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Unannounced Observations</a:t>
          </a:r>
          <a:endParaRPr lang="en-US" sz="1600" b="1" kern="1200" dirty="0"/>
        </a:p>
      </dsp:txBody>
      <dsp:txXfrm>
        <a:off x="3625658" y="0"/>
        <a:ext cx="2426196" cy="1450181"/>
      </dsp:txXfrm>
    </dsp:sp>
    <dsp:sp modelId="{6801EB92-6B90-4D15-9301-DB0C564521FD}">
      <dsp:nvSpPr>
        <dsp:cNvPr id="0" name=""/>
        <dsp:cNvSpPr/>
      </dsp:nvSpPr>
      <dsp:spPr>
        <a:xfrm>
          <a:off x="4399474" y="947736"/>
          <a:ext cx="802255" cy="53339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1</a:t>
          </a:r>
          <a:endParaRPr lang="en-US" sz="1800" kern="1200" dirty="0"/>
        </a:p>
      </dsp:txBody>
      <dsp:txXfrm>
        <a:off x="4415097" y="963359"/>
        <a:ext cx="771009" cy="502149"/>
      </dsp:txXfrm>
    </dsp:sp>
    <dsp:sp modelId="{CEE491C7-9A74-4B2A-A79B-46C812271C1B}">
      <dsp:nvSpPr>
        <dsp:cNvPr id="0" name=""/>
        <dsp:cNvSpPr/>
      </dsp:nvSpPr>
      <dsp:spPr>
        <a:xfrm>
          <a:off x="4399474" y="1618585"/>
          <a:ext cx="802255" cy="68578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2</a:t>
          </a:r>
          <a:endParaRPr lang="en-US" sz="1800" kern="1200" dirty="0"/>
        </a:p>
      </dsp:txBody>
      <dsp:txXfrm>
        <a:off x="4419560" y="1638671"/>
        <a:ext cx="762083" cy="645613"/>
      </dsp:txXfrm>
    </dsp:sp>
    <dsp:sp modelId="{113DE1D8-387F-4BC4-9B16-D44576C2789A}">
      <dsp:nvSpPr>
        <dsp:cNvPr id="0" name=""/>
        <dsp:cNvSpPr/>
      </dsp:nvSpPr>
      <dsp:spPr>
        <a:xfrm>
          <a:off x="6248400" y="0"/>
          <a:ext cx="2426196" cy="48339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Minimum Observations </a:t>
          </a:r>
          <a:endParaRPr lang="en-US" sz="1600" b="1" kern="1200" dirty="0"/>
        </a:p>
      </dsp:txBody>
      <dsp:txXfrm>
        <a:off x="6248400" y="0"/>
        <a:ext cx="2426196" cy="1450181"/>
      </dsp:txXfrm>
    </dsp:sp>
    <dsp:sp modelId="{B8D311C0-8D3E-4EFB-931E-C33D7A5B1C12}">
      <dsp:nvSpPr>
        <dsp:cNvPr id="0" name=""/>
        <dsp:cNvSpPr/>
      </dsp:nvSpPr>
      <dsp:spPr>
        <a:xfrm>
          <a:off x="7105876" y="870175"/>
          <a:ext cx="764737" cy="61097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1</a:t>
          </a:r>
          <a:endParaRPr lang="en-US" sz="1800" kern="1200" dirty="0"/>
        </a:p>
      </dsp:txBody>
      <dsp:txXfrm>
        <a:off x="7123771" y="888070"/>
        <a:ext cx="728947" cy="575183"/>
      </dsp:txXfrm>
    </dsp:sp>
    <dsp:sp modelId="{30FF87B9-D00E-4609-9344-60A00EA525C3}">
      <dsp:nvSpPr>
        <dsp:cNvPr id="0" name=""/>
        <dsp:cNvSpPr/>
      </dsp:nvSpPr>
      <dsp:spPr>
        <a:xfrm>
          <a:off x="7086602" y="1557331"/>
          <a:ext cx="802197" cy="71431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2</a:t>
          </a:r>
          <a:endParaRPr lang="en-US" sz="1800" kern="1200" dirty="0"/>
        </a:p>
      </dsp:txBody>
      <dsp:txXfrm>
        <a:off x="7107524" y="1578253"/>
        <a:ext cx="760353" cy="67247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11A16B0-4238-4674-A887-ECD011B625A8}" type="datetimeFigureOut">
              <a:rPr lang="en-US" smtClean="0"/>
              <a:t>12/21/16</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C23DC90B-EDD4-4A52-B1D6-B64401AD0F3F}"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1A16B0-4238-4674-A887-ECD011B625A8}" type="datetimeFigureOut">
              <a:rPr lang="en-US" smtClean="0"/>
              <a:t>12/21/16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DC90B-EDD4-4A52-B1D6-B64401AD0F3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16B0-4238-4674-A887-ECD011B625A8}" type="datetimeFigureOut">
              <a:rPr lang="en-US" smtClean="0"/>
              <a:t>12/21/16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C23DC90B-EDD4-4A52-B1D6-B64401AD0F3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16B0-4238-4674-A887-ECD011B625A8}" type="datetimeFigureOut">
              <a:rPr lang="en-US" smtClean="0"/>
              <a:t>12/21/16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DC90B-EDD4-4A52-B1D6-B64401AD0F3F}"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D11A16B0-4238-4674-A887-ECD011B625A8}" type="datetimeFigureOut">
              <a:rPr lang="en-US" smtClean="0"/>
              <a:t>12/21/16</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C23DC90B-EDD4-4A52-B1D6-B64401AD0F3F}"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11A16B0-4238-4674-A887-ECD011B625A8}" type="datetimeFigureOut">
              <a:rPr lang="en-US" smtClean="0"/>
              <a:t>12/21/16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DC90B-EDD4-4A52-B1D6-B64401AD0F3F}"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1A16B0-4238-4674-A887-ECD011B625A8}" type="datetimeFigureOut">
              <a:rPr lang="en-US" smtClean="0"/>
              <a:t>12/21/16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23DC90B-EDD4-4A52-B1D6-B64401AD0F3F}"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11A16B0-4238-4674-A887-ECD011B625A8}" type="datetimeFigureOut">
              <a:rPr lang="en-US" smtClean="0"/>
              <a:t>12/21/16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23DC90B-EDD4-4A52-B1D6-B64401AD0F3F}"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D11A16B0-4238-4674-A887-ECD011B625A8}" type="datetimeFigureOut">
              <a:rPr lang="en-US" smtClean="0"/>
              <a:t>12/21/16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23DC90B-EDD4-4A52-B1D6-B64401AD0F3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1A16B0-4238-4674-A887-ECD011B625A8}" type="datetimeFigureOut">
              <a:rPr lang="en-US" smtClean="0"/>
              <a:t>12/21/16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C23DC90B-EDD4-4A52-B1D6-B64401AD0F3F}"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1A16B0-4238-4674-A887-ECD011B625A8}" type="datetimeFigureOut">
              <a:rPr lang="en-US" smtClean="0"/>
              <a:t>12/21/16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DC90B-EDD4-4A52-B1D6-B64401AD0F3F}"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D11A16B0-4238-4674-A887-ECD011B625A8}" type="datetimeFigureOut">
              <a:rPr lang="en-US" smtClean="0"/>
              <a:t>12/21/16</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C23DC90B-EDD4-4A52-B1D6-B64401AD0F3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1" Type="http://schemas.microsoft.com/office/2007/relationships/diagramDrawing" Target="../diagrams/drawing2.xml"/><Relationship Id="rId12" Type="http://schemas.openxmlformats.org/officeDocument/2006/relationships/diagramData" Target="../diagrams/data3.xml"/><Relationship Id="rId13" Type="http://schemas.openxmlformats.org/officeDocument/2006/relationships/diagramLayout" Target="../diagrams/layout3.xml"/><Relationship Id="rId14" Type="http://schemas.openxmlformats.org/officeDocument/2006/relationships/diagramQuickStyle" Target="../diagrams/quickStyle3.xml"/><Relationship Id="rId15" Type="http://schemas.openxmlformats.org/officeDocument/2006/relationships/diagramColors" Target="../diagrams/colors3.xml"/><Relationship Id="rId1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1.xml"/><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 Id="rId9" Type="http://schemas.openxmlformats.org/officeDocument/2006/relationships/diagramQuickStyle" Target="../diagrams/quickStyle2.xml"/><Relationship Id="rId10" Type="http://schemas.openxmlformats.org/officeDocument/2006/relationships/diagramColors" Target="../diagrams/colors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7" Type="http://schemas.openxmlformats.org/officeDocument/2006/relationships/diagramData" Target="../diagrams/data5.xml"/><Relationship Id="rId8" Type="http://schemas.openxmlformats.org/officeDocument/2006/relationships/diagramLayout" Target="../diagrams/layout5.xml"/><Relationship Id="rId9" Type="http://schemas.openxmlformats.org/officeDocument/2006/relationships/diagramQuickStyle" Target="../diagrams/quickStyle5.xml"/><Relationship Id="rId10" Type="http://schemas.openxmlformats.org/officeDocument/2006/relationships/diagramColors" Target="../diagrams/colors5.xml"/><Relationship Id="rId11" Type="http://schemas.microsoft.com/office/2007/relationships/diagramDrawing" Target="../diagrams/drawing5.xml"/><Relationship Id="rId1" Type="http://schemas.openxmlformats.org/officeDocument/2006/relationships/slideLayout" Target="../slideLayouts/slideLayout6.xml"/><Relationship Id="rId2" Type="http://schemas.openxmlformats.org/officeDocument/2006/relationships/diagramData" Target="../diagrams/data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7" Type="http://schemas.openxmlformats.org/officeDocument/2006/relationships/diagramData" Target="../diagrams/data7.xml"/><Relationship Id="rId8" Type="http://schemas.openxmlformats.org/officeDocument/2006/relationships/diagramLayout" Target="../diagrams/layout7.xml"/><Relationship Id="rId9" Type="http://schemas.openxmlformats.org/officeDocument/2006/relationships/diagramQuickStyle" Target="../diagrams/quickStyle7.xml"/><Relationship Id="rId10" Type="http://schemas.openxmlformats.org/officeDocument/2006/relationships/diagramColors" Target="../diagrams/colors7.xml"/><Relationship Id="rId11"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diagramData" Target="../diagrams/data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Lowell Public Schools Office of Personnel &amp; Recruitment </a:t>
            </a:r>
            <a:endParaRPr lang="en-US" dirty="0"/>
          </a:p>
        </p:txBody>
      </p:sp>
      <p:sp>
        <p:nvSpPr>
          <p:cNvPr id="3" name="Title 2"/>
          <p:cNvSpPr>
            <a:spLocks noGrp="1"/>
          </p:cNvSpPr>
          <p:nvPr>
            <p:ph type="title"/>
          </p:nvPr>
        </p:nvSpPr>
        <p:spPr/>
        <p:txBody>
          <a:bodyPr/>
          <a:lstStyle/>
          <a:p>
            <a:r>
              <a:rPr lang="en-US" dirty="0" smtClean="0"/>
              <a:t>Educator Plans Overview </a:t>
            </a:r>
            <a:endParaRPr lang="en-US" dirty="0"/>
          </a:p>
        </p:txBody>
      </p:sp>
    </p:spTree>
    <p:extLst>
      <p:ext uri="{BB962C8B-B14F-4D97-AF65-F5344CB8AC3E}">
        <p14:creationId xmlns:p14="http://schemas.microsoft.com/office/powerpoint/2010/main" val="34072094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719070"/>
            <a:ext cx="8686799" cy="4834129"/>
          </a:xfrm>
        </p:spPr>
        <p:txBody>
          <a:bodyPr>
            <a:normAutofit/>
          </a:bodyPr>
          <a:lstStyle/>
          <a:p>
            <a:r>
              <a:rPr lang="en-US" sz="1800" b="1" dirty="0" smtClean="0"/>
              <a:t>Educator Plan</a:t>
            </a:r>
            <a:r>
              <a:rPr lang="en-US" sz="1800" dirty="0" smtClean="0"/>
              <a:t>: The growth or improvement actions identified as part of each educator’s evaluation. The type of plan is determined by the Educator’s career stage, overall performance rating, and impact on student learning, growth, and achievement.</a:t>
            </a:r>
          </a:p>
          <a:p>
            <a:r>
              <a:rPr lang="en-US" sz="1800" dirty="0" smtClean="0"/>
              <a:t>1. </a:t>
            </a:r>
            <a:r>
              <a:rPr lang="en-US" sz="1800" b="1" u="sng" dirty="0" smtClean="0"/>
              <a:t>Self-Directed Growth Plan</a:t>
            </a:r>
            <a:r>
              <a:rPr lang="en-US" sz="1800" b="1" dirty="0" smtClean="0"/>
              <a:t>- </a:t>
            </a:r>
            <a:r>
              <a:rPr lang="en-US" sz="1800" dirty="0" smtClean="0"/>
              <a:t>A plan developed by the educator for one or two school years for educators with PTS who are rated proficient. </a:t>
            </a:r>
          </a:p>
          <a:p>
            <a:r>
              <a:rPr lang="en-US" sz="1800" dirty="0" smtClean="0"/>
              <a:t>2. </a:t>
            </a:r>
            <a:r>
              <a:rPr lang="en-US" sz="1800" b="1" u="sng" dirty="0" smtClean="0"/>
              <a:t>Developing Educator Plan</a:t>
            </a:r>
            <a:r>
              <a:rPr lang="en-US" sz="1800" b="1" dirty="0" smtClean="0"/>
              <a:t>- </a:t>
            </a:r>
            <a:r>
              <a:rPr lang="en-US" sz="1800" dirty="0" smtClean="0"/>
              <a:t>A plan developed by the educator and evaluator for one school year or less for an educator without PTS; or at the discretion of an evaluator for an educator in a new assignment. </a:t>
            </a:r>
          </a:p>
          <a:p>
            <a:r>
              <a:rPr lang="en-US" sz="1800" dirty="0" smtClean="0"/>
              <a:t>3. </a:t>
            </a:r>
            <a:r>
              <a:rPr lang="en-US" sz="1800" b="1" u="sng" dirty="0" smtClean="0"/>
              <a:t>Directed Growth Plan</a:t>
            </a:r>
            <a:r>
              <a:rPr lang="en-US" sz="1800" b="1" dirty="0" smtClean="0"/>
              <a:t>- </a:t>
            </a:r>
            <a:r>
              <a:rPr lang="en-US" sz="1800" dirty="0" smtClean="0"/>
              <a:t>A plan developed by the educator and evaluator of one school year or less for educator with PTS who are rated needs improvement. </a:t>
            </a:r>
          </a:p>
          <a:p>
            <a:r>
              <a:rPr lang="en-US" sz="1800" dirty="0" smtClean="0"/>
              <a:t>4. </a:t>
            </a:r>
            <a:r>
              <a:rPr lang="en-US" sz="1800" b="1" u="sng" dirty="0" smtClean="0"/>
              <a:t>Improvement Plan</a:t>
            </a:r>
            <a:r>
              <a:rPr lang="en-US" sz="1800" b="1" dirty="0" smtClean="0"/>
              <a:t>- </a:t>
            </a:r>
            <a:r>
              <a:rPr lang="en-US" sz="1800" dirty="0" smtClean="0"/>
              <a:t>A plan developed by the evaluator of at least 45 school days, and no more than one school year for educators with PTS who are rated unsatisfactory with goals specific to improving the unsatisfactory performance. </a:t>
            </a:r>
          </a:p>
          <a:p>
            <a:pPr marL="45720" indent="0">
              <a:buNone/>
            </a:pPr>
            <a:endParaRPr lang="en-US" sz="1800" dirty="0"/>
          </a:p>
        </p:txBody>
      </p:sp>
      <p:sp>
        <p:nvSpPr>
          <p:cNvPr id="3" name="Title 2"/>
          <p:cNvSpPr>
            <a:spLocks noGrp="1"/>
          </p:cNvSpPr>
          <p:nvPr>
            <p:ph type="title"/>
          </p:nvPr>
        </p:nvSpPr>
        <p:spPr/>
        <p:txBody>
          <a:bodyPr/>
          <a:lstStyle/>
          <a:p>
            <a:r>
              <a:rPr lang="en-US" dirty="0" smtClean="0"/>
              <a:t>Educator  PLANS </a:t>
            </a:r>
            <a:endParaRPr lang="en-US" dirty="0"/>
          </a:p>
        </p:txBody>
      </p:sp>
      <p:sp>
        <p:nvSpPr>
          <p:cNvPr id="6" name="TextBox 5"/>
          <p:cNvSpPr txBox="1"/>
          <p:nvPr/>
        </p:nvSpPr>
        <p:spPr>
          <a:xfrm>
            <a:off x="39666" y="6412468"/>
            <a:ext cx="2686954" cy="400110"/>
          </a:xfrm>
          <a:prstGeom prst="rect">
            <a:avLst/>
          </a:prstGeom>
          <a:noFill/>
        </p:spPr>
        <p:txBody>
          <a:bodyPr wrap="none" rtlCol="0">
            <a:spAutoFit/>
          </a:bodyPr>
          <a:lstStyle/>
          <a:p>
            <a:r>
              <a:rPr lang="en-US" sz="1000" b="1" dirty="0" smtClean="0"/>
              <a:t>Lowell Public Schools</a:t>
            </a:r>
          </a:p>
          <a:p>
            <a:r>
              <a:rPr lang="en-US" sz="1000" b="1" dirty="0" smtClean="0"/>
              <a:t>Office of Personnel &amp; Recruitment 7.27.2015</a:t>
            </a:r>
            <a:endParaRPr lang="en-US" sz="1000" b="1" dirty="0"/>
          </a:p>
        </p:txBody>
      </p:sp>
    </p:spTree>
    <p:extLst>
      <p:ext uri="{BB962C8B-B14F-4D97-AF65-F5344CB8AC3E}">
        <p14:creationId xmlns:p14="http://schemas.microsoft.com/office/powerpoint/2010/main" val="369958981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51812493"/>
              </p:ext>
            </p:extLst>
          </p:nvPr>
        </p:nvGraphicFramePr>
        <p:xfrm>
          <a:off x="76200" y="990600"/>
          <a:ext cx="8610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228600" y="274638"/>
            <a:ext cx="8915400" cy="792162"/>
          </a:xfrm>
        </p:spPr>
        <p:txBody>
          <a:bodyPr>
            <a:noAutofit/>
          </a:bodyPr>
          <a:lstStyle/>
          <a:p>
            <a:r>
              <a:rPr lang="en-US" sz="2800" b="1" dirty="0" smtClean="0"/>
              <a:t>Two Year Self-Directed Growth Plan Cycle </a:t>
            </a:r>
            <a:endParaRPr lang="en-US" sz="2800" b="1" dirty="0"/>
          </a:p>
        </p:txBody>
      </p:sp>
      <p:sp>
        <p:nvSpPr>
          <p:cNvPr id="6" name="Rounded Rectangle 5"/>
          <p:cNvSpPr/>
          <p:nvPr/>
        </p:nvSpPr>
        <p:spPr>
          <a:xfrm>
            <a:off x="3251675" y="2971800"/>
            <a:ext cx="5206526" cy="9144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285750" indent="-285750">
              <a:buFont typeface="Arial" panose="020B0604020202020204" pitchFamily="34" charset="0"/>
              <a:buChar char="•"/>
            </a:pPr>
            <a:r>
              <a:rPr lang="en-US" sz="1400" dirty="0">
                <a:solidFill>
                  <a:prstClr val="black"/>
                </a:solidFill>
              </a:rPr>
              <a:t>By 4/15 of the 1</a:t>
            </a:r>
            <a:r>
              <a:rPr lang="en-US" sz="1400" baseline="30000" dirty="0">
                <a:solidFill>
                  <a:prstClr val="black"/>
                </a:solidFill>
              </a:rPr>
              <a:t>st</a:t>
            </a:r>
            <a:r>
              <a:rPr lang="en-US" sz="1400" dirty="0">
                <a:solidFill>
                  <a:prstClr val="black"/>
                </a:solidFill>
              </a:rPr>
              <a:t> year, the evaluator prepares a Formative Evaluation </a:t>
            </a:r>
            <a:r>
              <a:rPr lang="en-US" sz="1400" dirty="0" smtClean="0">
                <a:solidFill>
                  <a:prstClr val="black"/>
                </a:solidFill>
              </a:rPr>
              <a:t>in TeachPoint and </a:t>
            </a:r>
            <a:r>
              <a:rPr lang="en-US" sz="1400" dirty="0">
                <a:solidFill>
                  <a:prstClr val="black"/>
                </a:solidFill>
              </a:rPr>
              <a:t>provides ratings </a:t>
            </a:r>
          </a:p>
          <a:p>
            <a:pPr marL="285750" indent="-285750">
              <a:buFont typeface="Arial" panose="020B0604020202020204" pitchFamily="34" charset="0"/>
              <a:buChar char="•"/>
            </a:pPr>
            <a:r>
              <a:rPr lang="en-US" sz="1400" dirty="0" smtClean="0">
                <a:solidFill>
                  <a:prstClr val="black"/>
                </a:solidFill>
              </a:rPr>
              <a:t>Rating </a:t>
            </a:r>
            <a:r>
              <a:rPr lang="en-US" sz="1400" dirty="0">
                <a:solidFill>
                  <a:prstClr val="black"/>
                </a:solidFill>
              </a:rPr>
              <a:t>determines next steps: </a:t>
            </a:r>
          </a:p>
        </p:txBody>
      </p:sp>
      <p:graphicFrame>
        <p:nvGraphicFramePr>
          <p:cNvPr id="7" name="Diagram 6"/>
          <p:cNvGraphicFramePr/>
          <p:nvPr>
            <p:extLst>
              <p:ext uri="{D42A27DB-BD31-4B8C-83A1-F6EECF244321}">
                <p14:modId xmlns:p14="http://schemas.microsoft.com/office/powerpoint/2010/main" val="3087224962"/>
              </p:ext>
            </p:extLst>
          </p:nvPr>
        </p:nvGraphicFramePr>
        <p:xfrm>
          <a:off x="3228173" y="3581400"/>
          <a:ext cx="7696200" cy="1371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Rounded Rectangle 4"/>
          <p:cNvSpPr/>
          <p:nvPr/>
        </p:nvSpPr>
        <p:spPr>
          <a:xfrm>
            <a:off x="3251674" y="4572000"/>
            <a:ext cx="5206527" cy="762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285750" lvl="0" indent="-285750">
              <a:buFont typeface="Arial" panose="020B0604020202020204" pitchFamily="34" charset="0"/>
              <a:buChar char="•"/>
            </a:pPr>
            <a:r>
              <a:rPr lang="en-US" sz="1400" dirty="0">
                <a:solidFill>
                  <a:prstClr val="black"/>
                </a:solidFill>
              </a:rPr>
              <a:t>By 4/15 of the </a:t>
            </a:r>
            <a:r>
              <a:rPr lang="en-US" sz="1400" dirty="0" smtClean="0">
                <a:solidFill>
                  <a:prstClr val="black"/>
                </a:solidFill>
              </a:rPr>
              <a:t>2</a:t>
            </a:r>
            <a:r>
              <a:rPr lang="en-US" sz="1400" baseline="30000" dirty="0" smtClean="0">
                <a:solidFill>
                  <a:prstClr val="black"/>
                </a:solidFill>
              </a:rPr>
              <a:t>nd</a:t>
            </a:r>
            <a:r>
              <a:rPr lang="en-US" sz="1400" dirty="0" smtClean="0">
                <a:solidFill>
                  <a:prstClr val="black"/>
                </a:solidFill>
              </a:rPr>
              <a:t>  </a:t>
            </a:r>
            <a:r>
              <a:rPr lang="en-US" sz="1400" dirty="0">
                <a:solidFill>
                  <a:prstClr val="black"/>
                </a:solidFill>
              </a:rPr>
              <a:t>year, the evaluator prepares a </a:t>
            </a:r>
            <a:r>
              <a:rPr lang="en-US" sz="1400" dirty="0" smtClean="0">
                <a:solidFill>
                  <a:prstClr val="black"/>
                </a:solidFill>
              </a:rPr>
              <a:t>Summative </a:t>
            </a:r>
            <a:r>
              <a:rPr lang="en-US" sz="1400" dirty="0">
                <a:solidFill>
                  <a:prstClr val="black"/>
                </a:solidFill>
              </a:rPr>
              <a:t>Evaluation and provides ratings in TeachPoint </a:t>
            </a:r>
          </a:p>
          <a:p>
            <a:pPr marL="285750" lvl="0" indent="-285750">
              <a:buFont typeface="Arial" panose="020B0604020202020204" pitchFamily="34" charset="0"/>
              <a:buChar char="•"/>
            </a:pPr>
            <a:r>
              <a:rPr lang="en-US" sz="1400" dirty="0">
                <a:solidFill>
                  <a:prstClr val="black"/>
                </a:solidFill>
              </a:rPr>
              <a:t>Rating determines next steps: </a:t>
            </a:r>
          </a:p>
        </p:txBody>
      </p:sp>
      <p:graphicFrame>
        <p:nvGraphicFramePr>
          <p:cNvPr id="9" name="Diagram 8"/>
          <p:cNvGraphicFramePr/>
          <p:nvPr>
            <p:extLst>
              <p:ext uri="{D42A27DB-BD31-4B8C-83A1-F6EECF244321}">
                <p14:modId xmlns:p14="http://schemas.microsoft.com/office/powerpoint/2010/main" val="2174392307"/>
              </p:ext>
            </p:extLst>
          </p:nvPr>
        </p:nvGraphicFramePr>
        <p:xfrm>
          <a:off x="3048000" y="4800600"/>
          <a:ext cx="7696200" cy="19812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8" name="Down Arrow 7"/>
          <p:cNvSpPr/>
          <p:nvPr/>
        </p:nvSpPr>
        <p:spPr>
          <a:xfrm>
            <a:off x="84077" y="1371600"/>
            <a:ext cx="381000" cy="67360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own Arrow 9"/>
          <p:cNvSpPr/>
          <p:nvPr/>
        </p:nvSpPr>
        <p:spPr>
          <a:xfrm>
            <a:off x="31705" y="2450592"/>
            <a:ext cx="484632" cy="97840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own Arrow 10"/>
          <p:cNvSpPr/>
          <p:nvPr/>
        </p:nvSpPr>
        <p:spPr>
          <a:xfrm>
            <a:off x="31705" y="3733800"/>
            <a:ext cx="484632" cy="97840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0" y="6457890"/>
            <a:ext cx="2752677" cy="400110"/>
          </a:xfrm>
          <a:prstGeom prst="rect">
            <a:avLst/>
          </a:prstGeom>
          <a:noFill/>
        </p:spPr>
        <p:txBody>
          <a:bodyPr wrap="none" rtlCol="0">
            <a:spAutoFit/>
          </a:bodyPr>
          <a:lstStyle/>
          <a:p>
            <a:r>
              <a:rPr lang="en-US" sz="1000" b="1" dirty="0" smtClean="0"/>
              <a:t>Lowell Public Schools</a:t>
            </a:r>
          </a:p>
          <a:p>
            <a:r>
              <a:rPr lang="en-US" sz="1000" b="1" dirty="0" smtClean="0"/>
              <a:t>Office of Personnel &amp; Recruitment 7.27.2015  </a:t>
            </a:r>
            <a:endParaRPr lang="en-US" sz="1000" b="1" dirty="0"/>
          </a:p>
        </p:txBody>
      </p:sp>
    </p:spTree>
    <p:extLst>
      <p:ext uri="{BB962C8B-B14F-4D97-AF65-F5344CB8AC3E}">
        <p14:creationId xmlns:p14="http://schemas.microsoft.com/office/powerpoint/2010/main" val="52927721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55847"/>
            <a:ext cx="8381260" cy="634753"/>
          </a:xfrm>
        </p:spPr>
        <p:txBody>
          <a:bodyPr/>
          <a:lstStyle/>
          <a:p>
            <a:r>
              <a:rPr lang="en-US" dirty="0" smtClean="0"/>
              <a:t>Directed growth plan Cycle</a:t>
            </a:r>
            <a:br>
              <a:rPr lang="en-US" dirty="0" smtClean="0"/>
            </a:br>
            <a:r>
              <a:rPr lang="en-US" dirty="0" smtClean="0"/>
              <a:t>Up to  1year </a:t>
            </a:r>
            <a:endParaRPr lang="en-US" dirty="0"/>
          </a:p>
        </p:txBody>
      </p:sp>
      <p:graphicFrame>
        <p:nvGraphicFramePr>
          <p:cNvPr id="3" name="Content Placeholder 3"/>
          <p:cNvGraphicFramePr>
            <a:graphicFrameLocks/>
          </p:cNvGraphicFramePr>
          <p:nvPr>
            <p:extLst>
              <p:ext uri="{D42A27DB-BD31-4B8C-83A1-F6EECF244321}">
                <p14:modId xmlns:p14="http://schemas.microsoft.com/office/powerpoint/2010/main" val="1981451747"/>
              </p:ext>
            </p:extLst>
          </p:nvPr>
        </p:nvGraphicFramePr>
        <p:xfrm>
          <a:off x="76200" y="1219200"/>
          <a:ext cx="8610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ounded Rectangle 3"/>
          <p:cNvSpPr/>
          <p:nvPr/>
        </p:nvSpPr>
        <p:spPr>
          <a:xfrm>
            <a:off x="3124200" y="3429000"/>
            <a:ext cx="5638800" cy="106680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400" dirty="0" smtClean="0">
                <a:solidFill>
                  <a:schemeClr val="tx1"/>
                </a:solidFill>
              </a:rPr>
              <a:t>Midway through the cycle, evaluator prepares a Formative Assessment and provides ratings.</a:t>
            </a:r>
          </a:p>
          <a:p>
            <a:pPr marL="285750" indent="-285750">
              <a:buFont typeface="Arial" panose="020B0604020202020204" pitchFamily="34" charset="0"/>
              <a:buChar char="•"/>
            </a:pPr>
            <a:r>
              <a:rPr lang="en-US" sz="1400" dirty="0" smtClean="0">
                <a:solidFill>
                  <a:schemeClr val="tx1"/>
                </a:solidFill>
              </a:rPr>
              <a:t>Evaluator and educator meet to discuss the assessment.</a:t>
            </a:r>
          </a:p>
          <a:p>
            <a:pPr marL="285750" indent="-285750">
              <a:buFont typeface="Arial" panose="020B0604020202020204" pitchFamily="34" charset="0"/>
              <a:buChar char="•"/>
            </a:pPr>
            <a:r>
              <a:rPr lang="en-US" sz="1400" dirty="0" smtClean="0">
                <a:solidFill>
                  <a:schemeClr val="tx1"/>
                </a:solidFill>
              </a:rPr>
              <a:t>The plan continues. </a:t>
            </a:r>
            <a:r>
              <a:rPr lang="en-US" sz="1400" dirty="0">
                <a:solidFill>
                  <a:schemeClr val="tx1"/>
                </a:solidFill>
              </a:rPr>
              <a:t> </a:t>
            </a:r>
            <a:r>
              <a:rPr lang="en-US" sz="1400" dirty="0" smtClean="0">
                <a:solidFill>
                  <a:schemeClr val="tx1"/>
                </a:solidFill>
              </a:rPr>
              <a:t>Modifications to goals/action plan may be suggested based on Formative Assessment rating and feedback.</a:t>
            </a:r>
            <a:endParaRPr lang="en-US" sz="1400" dirty="0">
              <a:solidFill>
                <a:schemeClr val="tx1"/>
              </a:solidFill>
            </a:endParaRPr>
          </a:p>
        </p:txBody>
      </p:sp>
      <p:sp>
        <p:nvSpPr>
          <p:cNvPr id="6" name="Rounded Rectangle 5"/>
          <p:cNvSpPr/>
          <p:nvPr/>
        </p:nvSpPr>
        <p:spPr>
          <a:xfrm>
            <a:off x="3124200" y="4724400"/>
            <a:ext cx="5638800" cy="91440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400" dirty="0" smtClean="0">
                <a:solidFill>
                  <a:schemeClr val="tx1"/>
                </a:solidFill>
              </a:rPr>
              <a:t>At the end of the cycle, evaluator prepares the Summative Evaluation and provides ratings </a:t>
            </a:r>
          </a:p>
          <a:p>
            <a:pPr marL="285750" indent="-285750">
              <a:buFont typeface="Arial" panose="020B0604020202020204" pitchFamily="34" charset="0"/>
              <a:buChar char="•"/>
            </a:pPr>
            <a:r>
              <a:rPr lang="en-US" sz="1400" dirty="0" smtClean="0">
                <a:solidFill>
                  <a:schemeClr val="tx1"/>
                </a:solidFill>
              </a:rPr>
              <a:t>Rating determines next steps: </a:t>
            </a:r>
            <a:endParaRPr lang="en-US" sz="1400" dirty="0">
              <a:solidFill>
                <a:schemeClr val="tx1"/>
              </a:solidFill>
            </a:endParaRPr>
          </a:p>
        </p:txBody>
      </p:sp>
      <p:graphicFrame>
        <p:nvGraphicFramePr>
          <p:cNvPr id="7" name="Diagram 6"/>
          <p:cNvGraphicFramePr/>
          <p:nvPr>
            <p:extLst>
              <p:ext uri="{D42A27DB-BD31-4B8C-83A1-F6EECF244321}">
                <p14:modId xmlns:p14="http://schemas.microsoft.com/office/powerpoint/2010/main" val="2399052441"/>
              </p:ext>
            </p:extLst>
          </p:nvPr>
        </p:nvGraphicFramePr>
        <p:xfrm>
          <a:off x="3124200" y="5105400"/>
          <a:ext cx="7696200" cy="1981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Down Arrow 7"/>
          <p:cNvSpPr/>
          <p:nvPr/>
        </p:nvSpPr>
        <p:spPr>
          <a:xfrm>
            <a:off x="14" y="1524000"/>
            <a:ext cx="438342" cy="97840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Down Arrow 8"/>
          <p:cNvSpPr/>
          <p:nvPr/>
        </p:nvSpPr>
        <p:spPr>
          <a:xfrm>
            <a:off x="14" y="2939796"/>
            <a:ext cx="438328" cy="97840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own Arrow 9"/>
          <p:cNvSpPr/>
          <p:nvPr/>
        </p:nvSpPr>
        <p:spPr>
          <a:xfrm>
            <a:off x="36704" y="4186813"/>
            <a:ext cx="401638" cy="97840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36704" y="6400800"/>
            <a:ext cx="2686954" cy="400110"/>
          </a:xfrm>
          <a:prstGeom prst="rect">
            <a:avLst/>
          </a:prstGeom>
          <a:noFill/>
        </p:spPr>
        <p:txBody>
          <a:bodyPr wrap="none" rtlCol="0">
            <a:spAutoFit/>
          </a:bodyPr>
          <a:lstStyle/>
          <a:p>
            <a:r>
              <a:rPr lang="en-US" sz="1000" b="1" dirty="0" smtClean="0"/>
              <a:t>Lowell Public Schools</a:t>
            </a:r>
          </a:p>
          <a:p>
            <a:r>
              <a:rPr lang="en-US" sz="1000" b="1" dirty="0" smtClean="0"/>
              <a:t>Office of Personnel &amp; Recruitment 7.27.2015</a:t>
            </a:r>
            <a:endParaRPr lang="en-US" sz="1000" b="1" dirty="0"/>
          </a:p>
        </p:txBody>
      </p:sp>
    </p:spTree>
    <p:extLst>
      <p:ext uri="{BB962C8B-B14F-4D97-AF65-F5344CB8AC3E}">
        <p14:creationId xmlns:p14="http://schemas.microsoft.com/office/powerpoint/2010/main" val="4982212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Improvement Plan cycle </a:t>
            </a:r>
            <a:br>
              <a:rPr lang="en-US" dirty="0" smtClean="0"/>
            </a:br>
            <a:r>
              <a:rPr lang="en-US" dirty="0" smtClean="0"/>
              <a:t>45 School days-1 year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2695871"/>
              </p:ext>
            </p:extLst>
          </p:nvPr>
        </p:nvGraphicFramePr>
        <p:xfrm>
          <a:off x="152400" y="1676400"/>
          <a:ext cx="86360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3200400" y="3886200"/>
            <a:ext cx="5638800" cy="114300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400" dirty="0" smtClean="0">
                <a:solidFill>
                  <a:schemeClr val="tx1"/>
                </a:solidFill>
              </a:rPr>
              <a:t>Midway through the cycle, evaluator prepares a Formative Assessment and provides ratings.</a:t>
            </a:r>
          </a:p>
          <a:p>
            <a:pPr marL="285750" indent="-285750">
              <a:buFont typeface="Arial" panose="020B0604020202020204" pitchFamily="34" charset="0"/>
              <a:buChar char="•"/>
            </a:pPr>
            <a:r>
              <a:rPr lang="en-US" sz="1400" dirty="0" smtClean="0">
                <a:solidFill>
                  <a:schemeClr val="tx1"/>
                </a:solidFill>
              </a:rPr>
              <a:t>Evaluator and educator meet to discuss the assessment.</a:t>
            </a:r>
          </a:p>
          <a:p>
            <a:pPr marL="285750" indent="-285750">
              <a:buFont typeface="Arial" panose="020B0604020202020204" pitchFamily="34" charset="0"/>
              <a:buChar char="•"/>
            </a:pPr>
            <a:r>
              <a:rPr lang="en-US" sz="1400" dirty="0" smtClean="0">
                <a:solidFill>
                  <a:schemeClr val="tx1"/>
                </a:solidFill>
              </a:rPr>
              <a:t>The plan continues.  Modifications to goals/action plan may be suggested based on Formative Assessment rating and feedback.</a:t>
            </a:r>
          </a:p>
        </p:txBody>
      </p:sp>
      <p:sp>
        <p:nvSpPr>
          <p:cNvPr id="6" name="Rounded Rectangle 5"/>
          <p:cNvSpPr/>
          <p:nvPr/>
        </p:nvSpPr>
        <p:spPr>
          <a:xfrm>
            <a:off x="3213930" y="5105400"/>
            <a:ext cx="5625269" cy="76200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400" dirty="0" smtClean="0">
                <a:solidFill>
                  <a:schemeClr val="tx1"/>
                </a:solidFill>
              </a:rPr>
              <a:t>At the end of the cycle, the evaluator prepares a Summative Evaluation and provides ratings. </a:t>
            </a:r>
          </a:p>
          <a:p>
            <a:pPr marL="285750" indent="-285750">
              <a:buFont typeface="Arial" panose="020B0604020202020204" pitchFamily="34" charset="0"/>
              <a:buChar char="•"/>
            </a:pPr>
            <a:r>
              <a:rPr lang="en-US" sz="1400" dirty="0" smtClean="0">
                <a:solidFill>
                  <a:schemeClr val="tx1"/>
                </a:solidFill>
              </a:rPr>
              <a:t>Ratings determine next steps:</a:t>
            </a:r>
            <a:endParaRPr lang="en-US" sz="1400" dirty="0">
              <a:solidFill>
                <a:schemeClr val="tx1"/>
              </a:solidFill>
            </a:endParaRPr>
          </a:p>
        </p:txBody>
      </p:sp>
      <p:graphicFrame>
        <p:nvGraphicFramePr>
          <p:cNvPr id="8" name="Diagram 7"/>
          <p:cNvGraphicFramePr/>
          <p:nvPr>
            <p:extLst>
              <p:ext uri="{D42A27DB-BD31-4B8C-83A1-F6EECF244321}">
                <p14:modId xmlns:p14="http://schemas.microsoft.com/office/powerpoint/2010/main" val="1835127702"/>
              </p:ext>
            </p:extLst>
          </p:nvPr>
        </p:nvGraphicFramePr>
        <p:xfrm>
          <a:off x="3241704" y="5334000"/>
          <a:ext cx="7696200" cy="1981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TextBox 8"/>
          <p:cNvSpPr txBox="1"/>
          <p:nvPr/>
        </p:nvSpPr>
        <p:spPr>
          <a:xfrm>
            <a:off x="0" y="6457890"/>
            <a:ext cx="2686954" cy="400110"/>
          </a:xfrm>
          <a:prstGeom prst="rect">
            <a:avLst/>
          </a:prstGeom>
          <a:noFill/>
        </p:spPr>
        <p:txBody>
          <a:bodyPr wrap="none" rtlCol="0">
            <a:spAutoFit/>
          </a:bodyPr>
          <a:lstStyle/>
          <a:p>
            <a:r>
              <a:rPr lang="en-US" sz="1000" b="1" dirty="0" smtClean="0"/>
              <a:t>Lowell Public Schools</a:t>
            </a:r>
          </a:p>
          <a:p>
            <a:r>
              <a:rPr lang="en-US" sz="1000" b="1" dirty="0" smtClean="0"/>
              <a:t>Office of Personnel &amp; Recruitment 7.27.2015</a:t>
            </a:r>
            <a:endParaRPr lang="en-US" sz="1000" b="1" dirty="0"/>
          </a:p>
        </p:txBody>
      </p:sp>
      <p:sp>
        <p:nvSpPr>
          <p:cNvPr id="10" name="Down Arrow 9"/>
          <p:cNvSpPr/>
          <p:nvPr/>
        </p:nvSpPr>
        <p:spPr>
          <a:xfrm>
            <a:off x="84561" y="1828800"/>
            <a:ext cx="381000" cy="97840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own Arrow 10"/>
          <p:cNvSpPr/>
          <p:nvPr/>
        </p:nvSpPr>
        <p:spPr>
          <a:xfrm>
            <a:off x="100584" y="3244596"/>
            <a:ext cx="432816" cy="97840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Down Arrow 11"/>
          <p:cNvSpPr/>
          <p:nvPr/>
        </p:nvSpPr>
        <p:spPr>
          <a:xfrm>
            <a:off x="100584" y="4507992"/>
            <a:ext cx="432816" cy="97840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5516415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Developing educator plan cycle</a:t>
            </a:r>
            <a:br>
              <a:rPr lang="en-US" dirty="0" smtClean="0"/>
            </a:br>
            <a:r>
              <a:rPr lang="en-US" dirty="0" smtClean="0"/>
              <a:t>1</a:t>
            </a:r>
            <a:r>
              <a:rPr lang="en-US" baseline="30000" dirty="0" smtClean="0"/>
              <a:t>st</a:t>
            </a:r>
            <a:r>
              <a:rPr lang="en-US" dirty="0" smtClean="0"/>
              <a:t>-3</a:t>
            </a:r>
            <a:r>
              <a:rPr lang="en-US" baseline="30000" dirty="0" smtClean="0"/>
              <a:t>rd</a:t>
            </a:r>
            <a:r>
              <a:rPr lang="en-US" dirty="0" smtClean="0"/>
              <a:t> year (NON-PTS OR New role)</a:t>
            </a:r>
            <a:endParaRPr lang="en-US"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2588605857"/>
              </p:ext>
            </p:extLst>
          </p:nvPr>
        </p:nvGraphicFramePr>
        <p:xfrm>
          <a:off x="76200" y="1524000"/>
          <a:ext cx="8712200" cy="4602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ounded Rectangle 7"/>
          <p:cNvSpPr/>
          <p:nvPr/>
        </p:nvSpPr>
        <p:spPr>
          <a:xfrm>
            <a:off x="3124200" y="4191000"/>
            <a:ext cx="5486400" cy="68580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400" dirty="0" smtClean="0">
                <a:solidFill>
                  <a:schemeClr val="tx1"/>
                </a:solidFill>
              </a:rPr>
              <a:t>By 1/15, evaluator prepares a Formative Assessment and decides rating </a:t>
            </a:r>
            <a:endParaRPr lang="en-US" sz="1400" dirty="0">
              <a:solidFill>
                <a:schemeClr val="tx1"/>
              </a:solidFill>
            </a:endParaRPr>
          </a:p>
        </p:txBody>
      </p:sp>
      <p:sp>
        <p:nvSpPr>
          <p:cNvPr id="9" name="Rounded Rectangle 8"/>
          <p:cNvSpPr/>
          <p:nvPr/>
        </p:nvSpPr>
        <p:spPr>
          <a:xfrm>
            <a:off x="3124200" y="5208223"/>
            <a:ext cx="5638800" cy="106680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400" dirty="0" smtClean="0">
                <a:solidFill>
                  <a:schemeClr val="tx1"/>
                </a:solidFill>
              </a:rPr>
              <a:t>By 4/15, evaluator prepares Summative Evaluation and decides rating. Ratings may necessitate goal/action plan modifications.  </a:t>
            </a:r>
          </a:p>
          <a:p>
            <a:pPr marL="285750" indent="-285750">
              <a:buFont typeface="Arial" panose="020B0604020202020204" pitchFamily="34" charset="0"/>
              <a:buChar char="•"/>
            </a:pPr>
            <a:r>
              <a:rPr lang="en-US" sz="1400" dirty="0" smtClean="0">
                <a:solidFill>
                  <a:schemeClr val="tx1"/>
                </a:solidFill>
              </a:rPr>
              <a:t>Educators in 3</a:t>
            </a:r>
            <a:r>
              <a:rPr lang="en-US" sz="1400" baseline="30000" dirty="0" smtClean="0">
                <a:solidFill>
                  <a:schemeClr val="tx1"/>
                </a:solidFill>
              </a:rPr>
              <a:t>rd</a:t>
            </a:r>
            <a:r>
              <a:rPr lang="en-US" sz="1400" dirty="0" smtClean="0">
                <a:solidFill>
                  <a:schemeClr val="tx1"/>
                </a:solidFill>
              </a:rPr>
              <a:t> year must receive a proficient rating on each standard on the Summative in order to obtain Professional Teaching Status</a:t>
            </a:r>
            <a:endParaRPr lang="en-US" sz="1400" dirty="0">
              <a:solidFill>
                <a:schemeClr val="tx1"/>
              </a:solidFill>
            </a:endParaRPr>
          </a:p>
        </p:txBody>
      </p:sp>
      <p:sp>
        <p:nvSpPr>
          <p:cNvPr id="10" name="Down Arrow 9"/>
          <p:cNvSpPr/>
          <p:nvPr/>
        </p:nvSpPr>
        <p:spPr>
          <a:xfrm>
            <a:off x="10683" y="1905000"/>
            <a:ext cx="380288" cy="90220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own Arrow 10"/>
          <p:cNvSpPr/>
          <p:nvPr/>
        </p:nvSpPr>
        <p:spPr>
          <a:xfrm>
            <a:off x="10683" y="3332988"/>
            <a:ext cx="418744" cy="1162812"/>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Down Arrow 11"/>
          <p:cNvSpPr/>
          <p:nvPr/>
        </p:nvSpPr>
        <p:spPr>
          <a:xfrm>
            <a:off x="-2136" y="4719019"/>
            <a:ext cx="418744" cy="97840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10683" y="6400800"/>
            <a:ext cx="2694774" cy="400110"/>
          </a:xfrm>
          <a:prstGeom prst="rect">
            <a:avLst/>
          </a:prstGeom>
          <a:noFill/>
        </p:spPr>
        <p:txBody>
          <a:bodyPr wrap="square" rtlCol="0">
            <a:spAutoFit/>
          </a:bodyPr>
          <a:lstStyle/>
          <a:p>
            <a:r>
              <a:rPr lang="en-US" sz="1000" b="1" dirty="0" smtClean="0"/>
              <a:t>Lowell Public Schools </a:t>
            </a:r>
          </a:p>
          <a:p>
            <a:r>
              <a:rPr lang="en-US" sz="1000" b="1" dirty="0" smtClean="0"/>
              <a:t>Office of Personnel  &amp; Recruitment 7.27.2015 </a:t>
            </a:r>
            <a:endParaRPr lang="en-US" b="1" dirty="0"/>
          </a:p>
        </p:txBody>
      </p:sp>
    </p:spTree>
    <p:extLst>
      <p:ext uri="{BB962C8B-B14F-4D97-AF65-F5344CB8AC3E}">
        <p14:creationId xmlns:p14="http://schemas.microsoft.com/office/powerpoint/2010/main" val="11131641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2434204"/>
              </p:ext>
            </p:extLst>
          </p:nvPr>
        </p:nvGraphicFramePr>
        <p:xfrm>
          <a:off x="228600" y="1719262"/>
          <a:ext cx="8686800" cy="48339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dirty="0" smtClean="0"/>
              <a:t>Observation chart </a:t>
            </a:r>
            <a:endParaRPr lang="en-US" dirty="0"/>
          </a:p>
        </p:txBody>
      </p:sp>
      <p:sp>
        <p:nvSpPr>
          <p:cNvPr id="5" name="Rounded Rectangle 4"/>
          <p:cNvSpPr/>
          <p:nvPr/>
        </p:nvSpPr>
        <p:spPr>
          <a:xfrm>
            <a:off x="304800" y="4159665"/>
            <a:ext cx="1447800" cy="791198"/>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Improvement Plan 45 school days to 1 year</a:t>
            </a:r>
            <a:endParaRPr lang="en-US" sz="1100" b="1" dirty="0"/>
          </a:p>
        </p:txBody>
      </p:sp>
      <p:sp>
        <p:nvSpPr>
          <p:cNvPr id="6" name="Rounded Rectangle 5"/>
          <p:cNvSpPr/>
          <p:nvPr/>
        </p:nvSpPr>
        <p:spPr>
          <a:xfrm>
            <a:off x="304800" y="4985759"/>
            <a:ext cx="1447800" cy="762000"/>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Developing Educator Plan 1</a:t>
            </a:r>
            <a:r>
              <a:rPr lang="en-US" sz="1100" b="1" baseline="30000" dirty="0" smtClean="0"/>
              <a:t>st</a:t>
            </a:r>
            <a:r>
              <a:rPr lang="en-US" sz="1100" b="1" dirty="0" smtClean="0"/>
              <a:t> year </a:t>
            </a:r>
          </a:p>
        </p:txBody>
      </p:sp>
      <p:sp>
        <p:nvSpPr>
          <p:cNvPr id="7" name="Rounded Rectangle 6"/>
          <p:cNvSpPr/>
          <p:nvPr/>
        </p:nvSpPr>
        <p:spPr>
          <a:xfrm>
            <a:off x="304800" y="5791200"/>
            <a:ext cx="1447800" cy="762000"/>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Developing Educator Plan 2</a:t>
            </a:r>
            <a:r>
              <a:rPr lang="en-US" sz="1100" b="1" baseline="30000" dirty="0" smtClean="0"/>
              <a:t>nd</a:t>
            </a:r>
            <a:r>
              <a:rPr lang="en-US" sz="1100" b="1" dirty="0" smtClean="0"/>
              <a:t> &amp; 3</a:t>
            </a:r>
            <a:r>
              <a:rPr lang="en-US" sz="1100" b="1" baseline="30000" dirty="0" smtClean="0"/>
              <a:t>rd</a:t>
            </a:r>
            <a:r>
              <a:rPr lang="en-US" sz="1100" b="1" dirty="0" smtClean="0"/>
              <a:t> years</a:t>
            </a:r>
          </a:p>
          <a:p>
            <a:pPr algn="ctr"/>
            <a:r>
              <a:rPr lang="en-US" b="1" dirty="0" smtClean="0"/>
              <a:t> </a:t>
            </a:r>
            <a:endParaRPr lang="en-US" dirty="0"/>
          </a:p>
        </p:txBody>
      </p:sp>
      <p:sp>
        <p:nvSpPr>
          <p:cNvPr id="8" name="Rounded Rectangle 7"/>
          <p:cNvSpPr/>
          <p:nvPr/>
        </p:nvSpPr>
        <p:spPr>
          <a:xfrm>
            <a:off x="2362200" y="2667000"/>
            <a:ext cx="914400" cy="533400"/>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sp>
        <p:nvSpPr>
          <p:cNvPr id="9" name="Rounded Rectangle 8"/>
          <p:cNvSpPr/>
          <p:nvPr/>
        </p:nvSpPr>
        <p:spPr>
          <a:xfrm>
            <a:off x="2362200" y="3352800"/>
            <a:ext cx="914400" cy="685800"/>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sp>
        <p:nvSpPr>
          <p:cNvPr id="10" name="Rounded Rectangle 9"/>
          <p:cNvSpPr/>
          <p:nvPr/>
        </p:nvSpPr>
        <p:spPr>
          <a:xfrm>
            <a:off x="2362200" y="4111952"/>
            <a:ext cx="914400" cy="762000"/>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11" name="Rounded Rectangle 10"/>
          <p:cNvSpPr/>
          <p:nvPr/>
        </p:nvSpPr>
        <p:spPr>
          <a:xfrm>
            <a:off x="2370034" y="5791200"/>
            <a:ext cx="914400" cy="762000"/>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sp>
        <p:nvSpPr>
          <p:cNvPr id="12" name="Rounded Rectangle 11"/>
          <p:cNvSpPr/>
          <p:nvPr/>
        </p:nvSpPr>
        <p:spPr>
          <a:xfrm>
            <a:off x="2362200" y="4982198"/>
            <a:ext cx="914400" cy="732802"/>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13" name="Rounded Rectangle 12"/>
          <p:cNvSpPr/>
          <p:nvPr/>
        </p:nvSpPr>
        <p:spPr>
          <a:xfrm>
            <a:off x="3962400" y="4125483"/>
            <a:ext cx="2286000" cy="748469"/>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2 if plan &lt; 6 mos.</a:t>
            </a:r>
          </a:p>
          <a:p>
            <a:pPr algn="ctr"/>
            <a:r>
              <a:rPr lang="en-US" sz="1600" dirty="0" smtClean="0"/>
              <a:t>4 if plan is btwn. 6mos. and 1 yr.</a:t>
            </a:r>
            <a:endParaRPr lang="en-US" sz="1600" dirty="0"/>
          </a:p>
        </p:txBody>
      </p:sp>
      <p:sp>
        <p:nvSpPr>
          <p:cNvPr id="14" name="Rounded Rectangle 13"/>
          <p:cNvSpPr/>
          <p:nvPr/>
        </p:nvSpPr>
        <p:spPr>
          <a:xfrm>
            <a:off x="4614017" y="4967599"/>
            <a:ext cx="838200" cy="762000"/>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15" name="Rounded Rectangle 14"/>
          <p:cNvSpPr/>
          <p:nvPr/>
        </p:nvSpPr>
        <p:spPr>
          <a:xfrm>
            <a:off x="4614017" y="5791200"/>
            <a:ext cx="838200" cy="762000"/>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16" name="Rounded Rectangle 15"/>
          <p:cNvSpPr/>
          <p:nvPr/>
        </p:nvSpPr>
        <p:spPr>
          <a:xfrm>
            <a:off x="6573852" y="4038601"/>
            <a:ext cx="2286000" cy="792624"/>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3 to 5 depending on length of plan </a:t>
            </a:r>
            <a:endParaRPr lang="en-US" sz="1600" dirty="0"/>
          </a:p>
        </p:txBody>
      </p:sp>
      <p:sp>
        <p:nvSpPr>
          <p:cNvPr id="17" name="Rounded Rectangle 16"/>
          <p:cNvSpPr/>
          <p:nvPr/>
        </p:nvSpPr>
        <p:spPr>
          <a:xfrm>
            <a:off x="7315200" y="4950863"/>
            <a:ext cx="838200" cy="764137"/>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18" name="Rounded Rectangle 17"/>
          <p:cNvSpPr/>
          <p:nvPr/>
        </p:nvSpPr>
        <p:spPr>
          <a:xfrm>
            <a:off x="7328018" y="5793336"/>
            <a:ext cx="825382" cy="759864"/>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20" name="TextBox 19"/>
          <p:cNvSpPr txBox="1"/>
          <p:nvPr/>
        </p:nvSpPr>
        <p:spPr>
          <a:xfrm>
            <a:off x="5573729" y="6476835"/>
            <a:ext cx="3482941" cy="307777"/>
          </a:xfrm>
          <a:prstGeom prst="rect">
            <a:avLst/>
          </a:prstGeom>
          <a:noFill/>
        </p:spPr>
        <p:txBody>
          <a:bodyPr wrap="none" rtlCol="0">
            <a:spAutoFit/>
          </a:bodyPr>
          <a:lstStyle/>
          <a:p>
            <a:r>
              <a:rPr lang="en-US" sz="1400" dirty="0" smtClean="0"/>
              <a:t>*</a:t>
            </a:r>
            <a:r>
              <a:rPr lang="en-US" sz="1200" dirty="0" smtClean="0"/>
              <a:t>Teachers can request an announced observation</a:t>
            </a:r>
            <a:endParaRPr lang="en-US" sz="1200" dirty="0"/>
          </a:p>
        </p:txBody>
      </p:sp>
      <p:sp>
        <p:nvSpPr>
          <p:cNvPr id="21" name="Right Arrow 20"/>
          <p:cNvSpPr/>
          <p:nvPr/>
        </p:nvSpPr>
        <p:spPr>
          <a:xfrm>
            <a:off x="1627574" y="2881884"/>
            <a:ext cx="839539"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Arrow 21"/>
          <p:cNvSpPr/>
          <p:nvPr/>
        </p:nvSpPr>
        <p:spPr>
          <a:xfrm>
            <a:off x="1627574" y="3536442"/>
            <a:ext cx="839539"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ight Arrow 22"/>
          <p:cNvSpPr/>
          <p:nvPr/>
        </p:nvSpPr>
        <p:spPr>
          <a:xfrm>
            <a:off x="1654948" y="4333694"/>
            <a:ext cx="812165"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ight Arrow 23"/>
          <p:cNvSpPr/>
          <p:nvPr/>
        </p:nvSpPr>
        <p:spPr>
          <a:xfrm>
            <a:off x="1627574" y="5207501"/>
            <a:ext cx="765249"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ight Arrow 24"/>
          <p:cNvSpPr/>
          <p:nvPr/>
        </p:nvSpPr>
        <p:spPr>
          <a:xfrm>
            <a:off x="1678405" y="5943600"/>
            <a:ext cx="765249"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Arrow 25"/>
          <p:cNvSpPr/>
          <p:nvPr/>
        </p:nvSpPr>
        <p:spPr>
          <a:xfrm>
            <a:off x="3429000" y="2776935"/>
            <a:ext cx="839539"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ight Arrow 26"/>
          <p:cNvSpPr/>
          <p:nvPr/>
        </p:nvSpPr>
        <p:spPr>
          <a:xfrm>
            <a:off x="3428999" y="3548905"/>
            <a:ext cx="839539"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ight Arrow 27"/>
          <p:cNvSpPr/>
          <p:nvPr/>
        </p:nvSpPr>
        <p:spPr>
          <a:xfrm>
            <a:off x="3276601" y="4340459"/>
            <a:ext cx="815326"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ight Arrow 28"/>
          <p:cNvSpPr/>
          <p:nvPr/>
        </p:nvSpPr>
        <p:spPr>
          <a:xfrm>
            <a:off x="3434697" y="5173673"/>
            <a:ext cx="839539"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ight Arrow 29"/>
          <p:cNvSpPr/>
          <p:nvPr/>
        </p:nvSpPr>
        <p:spPr>
          <a:xfrm>
            <a:off x="3454948" y="5942531"/>
            <a:ext cx="839539"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ight Arrow 30"/>
          <p:cNvSpPr/>
          <p:nvPr/>
        </p:nvSpPr>
        <p:spPr>
          <a:xfrm>
            <a:off x="5943600" y="2738385"/>
            <a:ext cx="839539"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ight Arrow 31"/>
          <p:cNvSpPr/>
          <p:nvPr/>
        </p:nvSpPr>
        <p:spPr>
          <a:xfrm>
            <a:off x="5943599" y="3536442"/>
            <a:ext cx="839539"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ight Arrow 32"/>
          <p:cNvSpPr/>
          <p:nvPr/>
        </p:nvSpPr>
        <p:spPr>
          <a:xfrm>
            <a:off x="6201241" y="4362274"/>
            <a:ext cx="745221"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ight Arrow 33"/>
          <p:cNvSpPr/>
          <p:nvPr/>
        </p:nvSpPr>
        <p:spPr>
          <a:xfrm>
            <a:off x="5943600" y="5207501"/>
            <a:ext cx="839539"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ight Arrow 34"/>
          <p:cNvSpPr/>
          <p:nvPr/>
        </p:nvSpPr>
        <p:spPr>
          <a:xfrm>
            <a:off x="5943600" y="5942531"/>
            <a:ext cx="839539" cy="31851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p:cNvSpPr txBox="1"/>
          <p:nvPr/>
        </p:nvSpPr>
        <p:spPr>
          <a:xfrm>
            <a:off x="-76200" y="6468728"/>
            <a:ext cx="2871414" cy="400110"/>
          </a:xfrm>
          <a:prstGeom prst="rect">
            <a:avLst/>
          </a:prstGeom>
          <a:noFill/>
        </p:spPr>
        <p:txBody>
          <a:bodyPr wrap="square" rtlCol="0">
            <a:spAutoFit/>
          </a:bodyPr>
          <a:lstStyle/>
          <a:p>
            <a:r>
              <a:rPr lang="en-US" sz="1000" b="1" dirty="0" smtClean="0"/>
              <a:t>Lowell Public Schools</a:t>
            </a:r>
          </a:p>
          <a:p>
            <a:r>
              <a:rPr lang="en-US" sz="1000" b="1" dirty="0" smtClean="0"/>
              <a:t>Office of Personnel &amp; Recruitment 7.27.2015 </a:t>
            </a:r>
            <a:endParaRPr lang="en-US" sz="1000" b="1" dirty="0"/>
          </a:p>
        </p:txBody>
      </p:sp>
      <p:sp>
        <p:nvSpPr>
          <p:cNvPr id="37" name="TextBox 36"/>
          <p:cNvSpPr txBox="1"/>
          <p:nvPr/>
        </p:nvSpPr>
        <p:spPr>
          <a:xfrm>
            <a:off x="7128246" y="1219200"/>
            <a:ext cx="1798890" cy="261610"/>
          </a:xfrm>
          <a:prstGeom prst="rect">
            <a:avLst/>
          </a:prstGeom>
          <a:noFill/>
        </p:spPr>
        <p:txBody>
          <a:bodyPr wrap="none" rtlCol="0">
            <a:spAutoFit/>
          </a:bodyPr>
          <a:lstStyle/>
          <a:p>
            <a:r>
              <a:rPr lang="en-US" sz="1100" dirty="0" smtClean="0">
                <a:solidFill>
                  <a:schemeClr val="bg1"/>
                </a:solidFill>
              </a:rPr>
              <a:t>First observation by 11/15</a:t>
            </a:r>
            <a:endParaRPr lang="en-US" sz="1100" dirty="0">
              <a:solidFill>
                <a:schemeClr val="bg1"/>
              </a:solidFill>
            </a:endParaRPr>
          </a:p>
        </p:txBody>
      </p:sp>
    </p:spTree>
    <p:extLst>
      <p:ext uri="{BB962C8B-B14F-4D97-AF65-F5344CB8AC3E}">
        <p14:creationId xmlns:p14="http://schemas.microsoft.com/office/powerpoint/2010/main" val="3495669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1306</TotalTime>
  <Words>1025</Words>
  <Application>Microsoft Macintosh PowerPoint</Application>
  <PresentationFormat>On-screen Show (4:3)</PresentationFormat>
  <Paragraphs>137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Grid</vt:lpstr>
      <vt:lpstr>Educator Plans Overview </vt:lpstr>
      <vt:lpstr>Educator  PLANS </vt:lpstr>
      <vt:lpstr>Two Year Self-Directed Growth Plan Cycle </vt:lpstr>
      <vt:lpstr>Directed growth plan Cycle Up to  1year </vt:lpstr>
      <vt:lpstr>Improvement Plan cycle  45 School days-1 year</vt:lpstr>
      <vt:lpstr>Developing educator plan cycle 1st-3rd year (NON-PTS OR New role)</vt:lpstr>
      <vt:lpstr>Observation chart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Dorsey, Kayla</dc:creator>
  <cp:lastModifiedBy>Overton, John</cp:lastModifiedBy>
  <cp:revision>31</cp:revision>
  <cp:lastPrinted>2015-07-27T20:28:51Z</cp:lastPrinted>
  <dcterms:created xsi:type="dcterms:W3CDTF">2015-07-27T15:13:04Z</dcterms:created>
  <dcterms:modified xsi:type="dcterms:W3CDTF">2016-12-21T14:46:44Z</dcterms:modified>
</cp:coreProperties>
</file>